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6"/>
  </p:notesMasterIdLst>
  <p:handoutMasterIdLst>
    <p:handoutMasterId r:id="rId17"/>
  </p:handoutMasterIdLst>
  <p:sldIdLst>
    <p:sldId id="256" r:id="rId6"/>
    <p:sldId id="257" r:id="rId7"/>
    <p:sldId id="265" r:id="rId8"/>
    <p:sldId id="264" r:id="rId9"/>
    <p:sldId id="266" r:id="rId10"/>
    <p:sldId id="259" r:id="rId11"/>
    <p:sldId id="260" r:id="rId12"/>
    <p:sldId id="262" r:id="rId13"/>
    <p:sldId id="261"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94A031-7334-2AC3-6454-9B8E2567967C}" name="McKenzie, Monica" initials="MM" userId="S::Monica.McKenzie@MyFWC.com::017226b1-dfa9-42a0-a921-33e77e8c3f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34869-7D60-4E25-AD2C-6D20BB586ED4}" v="55" dt="2026-02-10T16:07:43.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5941" autoAdjust="0"/>
  </p:normalViewPr>
  <p:slideViewPr>
    <p:cSldViewPr snapToGrid="0">
      <p:cViewPr>
        <p:scale>
          <a:sx n="100" d="100"/>
          <a:sy n="100" d="100"/>
        </p:scale>
        <p:origin x="924" y="2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neider, Rebecca" userId="7909a2f8-261b-4208-b560-499534b8efff" providerId="ADAL" clId="{78F25979-C2D6-44BA-BF55-2D84D06282B1}"/>
    <pc:docChg chg="undo custSel addSld modSld sldOrd">
      <pc:chgData name="Schneider, Rebecca" userId="7909a2f8-261b-4208-b560-499534b8efff" providerId="ADAL" clId="{78F25979-C2D6-44BA-BF55-2D84D06282B1}" dt="2026-02-10T18:01:04.721" v="1437" actId="20577"/>
      <pc:docMkLst>
        <pc:docMk/>
      </pc:docMkLst>
      <pc:sldChg chg="addSp modSp mod">
        <pc:chgData name="Schneider, Rebecca" userId="7909a2f8-261b-4208-b560-499534b8efff" providerId="ADAL" clId="{78F25979-C2D6-44BA-BF55-2D84D06282B1}" dt="2026-02-10T14:34:15.118" v="227" actId="1076"/>
        <pc:sldMkLst>
          <pc:docMk/>
          <pc:sldMk cId="3112697649" sldId="256"/>
        </pc:sldMkLst>
        <pc:spChg chg="mod">
          <ac:chgData name="Schneider, Rebecca" userId="7909a2f8-261b-4208-b560-499534b8efff" providerId="ADAL" clId="{78F25979-C2D6-44BA-BF55-2D84D06282B1}" dt="2026-02-10T14:21:43.139" v="16" actId="20577"/>
          <ac:spMkLst>
            <pc:docMk/>
            <pc:sldMk cId="3112697649" sldId="256"/>
            <ac:spMk id="2" creationId="{1951C074-42E4-74BD-FF8C-E0BA4F568C33}"/>
          </ac:spMkLst>
        </pc:spChg>
        <pc:spChg chg="add mod">
          <ac:chgData name="Schneider, Rebecca" userId="7909a2f8-261b-4208-b560-499534b8efff" providerId="ADAL" clId="{78F25979-C2D6-44BA-BF55-2D84D06282B1}" dt="2026-02-10T14:34:15.118" v="227" actId="1076"/>
          <ac:spMkLst>
            <pc:docMk/>
            <pc:sldMk cId="3112697649" sldId="256"/>
            <ac:spMk id="4" creationId="{223370B1-6046-F6A4-FCA6-24477611A981}"/>
          </ac:spMkLst>
        </pc:spChg>
        <pc:picChg chg="mod">
          <ac:chgData name="Schneider, Rebecca" userId="7909a2f8-261b-4208-b560-499534b8efff" providerId="ADAL" clId="{78F25979-C2D6-44BA-BF55-2D84D06282B1}" dt="2026-02-10T14:29:28.867" v="132" actId="1440"/>
          <ac:picMkLst>
            <pc:docMk/>
            <pc:sldMk cId="3112697649" sldId="256"/>
            <ac:picMk id="5" creationId="{9A11671B-7A0E-8FD6-0794-1C4F0F986F28}"/>
          </ac:picMkLst>
        </pc:picChg>
      </pc:sldChg>
      <pc:sldChg chg="modSp mod addAnim delAnim modAnim">
        <pc:chgData name="Schneider, Rebecca" userId="7909a2f8-261b-4208-b560-499534b8efff" providerId="ADAL" clId="{78F25979-C2D6-44BA-BF55-2D84D06282B1}" dt="2026-02-10T15:01:51.186" v="405"/>
        <pc:sldMkLst>
          <pc:docMk/>
          <pc:sldMk cId="1708805539" sldId="257"/>
        </pc:sldMkLst>
        <pc:spChg chg="mod">
          <ac:chgData name="Schneider, Rebecca" userId="7909a2f8-261b-4208-b560-499534b8efff" providerId="ADAL" clId="{78F25979-C2D6-44BA-BF55-2D84D06282B1}" dt="2026-02-10T14:27:34.841" v="116" actId="120"/>
          <ac:spMkLst>
            <pc:docMk/>
            <pc:sldMk cId="1708805539" sldId="257"/>
            <ac:spMk id="3" creationId="{71030888-676C-E272-0CF6-E2256D871C9C}"/>
          </ac:spMkLst>
        </pc:spChg>
        <pc:spChg chg="mod">
          <ac:chgData name="Schneider, Rebecca" userId="7909a2f8-261b-4208-b560-499534b8efff" providerId="ADAL" clId="{78F25979-C2D6-44BA-BF55-2D84D06282B1}" dt="2026-02-10T14:27:17.462" v="115" actId="20577"/>
          <ac:spMkLst>
            <pc:docMk/>
            <pc:sldMk cId="1708805539" sldId="257"/>
            <ac:spMk id="4" creationId="{C2E990D6-5302-A5F9-B2EB-BE50E818485A}"/>
          </ac:spMkLst>
        </pc:spChg>
        <pc:spChg chg="mod">
          <ac:chgData name="Schneider, Rebecca" userId="7909a2f8-261b-4208-b560-499534b8efff" providerId="ADAL" clId="{78F25979-C2D6-44BA-BF55-2D84D06282B1}" dt="2026-02-10T14:27:42.997" v="117" actId="1076"/>
          <ac:spMkLst>
            <pc:docMk/>
            <pc:sldMk cId="1708805539" sldId="257"/>
            <ac:spMk id="10" creationId="{E57D1C38-4210-0D90-432E-7476BCBEE9F2}"/>
          </ac:spMkLst>
        </pc:spChg>
        <pc:picChg chg="mod">
          <ac:chgData name="Schneider, Rebecca" userId="7909a2f8-261b-4208-b560-499534b8efff" providerId="ADAL" clId="{78F25979-C2D6-44BA-BF55-2D84D06282B1}" dt="2026-02-10T14:43:07.021" v="275" actId="1076"/>
          <ac:picMkLst>
            <pc:docMk/>
            <pc:sldMk cId="1708805539" sldId="257"/>
            <ac:picMk id="9" creationId="{AF2AC8F9-3854-15DB-8110-1B1B86F06D27}"/>
          </ac:picMkLst>
        </pc:picChg>
      </pc:sldChg>
      <pc:sldChg chg="addSp modSp mod modNotesTx">
        <pc:chgData name="Schneider, Rebecca" userId="7909a2f8-261b-4208-b560-499534b8efff" providerId="ADAL" clId="{78F25979-C2D6-44BA-BF55-2D84D06282B1}" dt="2026-02-10T17:56:26.912" v="1322" actId="20577"/>
        <pc:sldMkLst>
          <pc:docMk/>
          <pc:sldMk cId="976523039" sldId="259"/>
        </pc:sldMkLst>
        <pc:spChg chg="mod">
          <ac:chgData name="Schneider, Rebecca" userId="7909a2f8-261b-4208-b560-499534b8efff" providerId="ADAL" clId="{78F25979-C2D6-44BA-BF55-2D84D06282B1}" dt="2026-02-10T17:56:26.912" v="1322" actId="20577"/>
          <ac:spMkLst>
            <pc:docMk/>
            <pc:sldMk cId="976523039" sldId="259"/>
            <ac:spMk id="4" creationId="{0354E457-D753-B482-E44F-2CFF5D0A9095}"/>
          </ac:spMkLst>
        </pc:spChg>
        <pc:picChg chg="add mod">
          <ac:chgData name="Schneider, Rebecca" userId="7909a2f8-261b-4208-b560-499534b8efff" providerId="ADAL" clId="{78F25979-C2D6-44BA-BF55-2D84D06282B1}" dt="2026-02-10T14:37:47.067" v="241" actId="1076"/>
          <ac:picMkLst>
            <pc:docMk/>
            <pc:sldMk cId="976523039" sldId="259"/>
            <ac:picMk id="6" creationId="{B1F2F7BA-4A2C-D150-6AA3-70252CE0E517}"/>
          </ac:picMkLst>
        </pc:picChg>
      </pc:sldChg>
      <pc:sldChg chg="modSp mod">
        <pc:chgData name="Schneider, Rebecca" userId="7909a2f8-261b-4208-b560-499534b8efff" providerId="ADAL" clId="{78F25979-C2D6-44BA-BF55-2D84D06282B1}" dt="2026-02-10T17:58:14.865" v="1338" actId="20577"/>
        <pc:sldMkLst>
          <pc:docMk/>
          <pc:sldMk cId="994063846" sldId="260"/>
        </pc:sldMkLst>
        <pc:spChg chg="mod">
          <ac:chgData name="Schneider, Rebecca" userId="7909a2f8-261b-4208-b560-499534b8efff" providerId="ADAL" clId="{78F25979-C2D6-44BA-BF55-2D84D06282B1}" dt="2026-02-10T17:57:49.142" v="1336" actId="20577"/>
          <ac:spMkLst>
            <pc:docMk/>
            <pc:sldMk cId="994063846" sldId="260"/>
            <ac:spMk id="4" creationId="{40B506AC-FBB5-393F-1E86-38F2EF0F5957}"/>
          </ac:spMkLst>
        </pc:spChg>
        <pc:spChg chg="mod">
          <ac:chgData name="Schneider, Rebecca" userId="7909a2f8-261b-4208-b560-499534b8efff" providerId="ADAL" clId="{78F25979-C2D6-44BA-BF55-2D84D06282B1}" dt="2026-02-10T17:58:14.865" v="1338" actId="20577"/>
          <ac:spMkLst>
            <pc:docMk/>
            <pc:sldMk cId="994063846" sldId="260"/>
            <ac:spMk id="8" creationId="{0A24B8FD-F40F-50D6-A9B4-1862E068D11E}"/>
          </ac:spMkLst>
        </pc:spChg>
        <pc:picChg chg="mod">
          <ac:chgData name="Schneider, Rebecca" userId="7909a2f8-261b-4208-b560-499534b8efff" providerId="ADAL" clId="{78F25979-C2D6-44BA-BF55-2D84D06282B1}" dt="2026-02-10T14:43:33.100" v="277" actId="339"/>
          <ac:picMkLst>
            <pc:docMk/>
            <pc:sldMk cId="994063846" sldId="260"/>
            <ac:picMk id="2050" creationId="{3BC37ED9-12FD-1458-3622-5F2B5CE09F0E}"/>
          </ac:picMkLst>
        </pc:picChg>
      </pc:sldChg>
      <pc:sldChg chg="modSp mod">
        <pc:chgData name="Schneider, Rebecca" userId="7909a2f8-261b-4208-b560-499534b8efff" providerId="ADAL" clId="{78F25979-C2D6-44BA-BF55-2D84D06282B1}" dt="2026-02-10T18:01:04.721" v="1437" actId="20577"/>
        <pc:sldMkLst>
          <pc:docMk/>
          <pc:sldMk cId="242484020" sldId="261"/>
        </pc:sldMkLst>
        <pc:spChg chg="mod">
          <ac:chgData name="Schneider, Rebecca" userId="7909a2f8-261b-4208-b560-499534b8efff" providerId="ADAL" clId="{78F25979-C2D6-44BA-BF55-2D84D06282B1}" dt="2026-02-10T18:01:04.721" v="1437" actId="20577"/>
          <ac:spMkLst>
            <pc:docMk/>
            <pc:sldMk cId="242484020" sldId="261"/>
            <ac:spMk id="4" creationId="{B099951F-2CD5-9FCF-EA8E-A9C229A0E9F6}"/>
          </ac:spMkLst>
        </pc:spChg>
        <pc:spChg chg="mod">
          <ac:chgData name="Schneider, Rebecca" userId="7909a2f8-261b-4208-b560-499534b8efff" providerId="ADAL" clId="{78F25979-C2D6-44BA-BF55-2D84D06282B1}" dt="2026-02-10T14:39:08.709" v="248" actId="1076"/>
          <ac:spMkLst>
            <pc:docMk/>
            <pc:sldMk cId="242484020" sldId="261"/>
            <ac:spMk id="10" creationId="{FA5447E2-8533-2941-33EB-C14115230CDB}"/>
          </ac:spMkLst>
        </pc:spChg>
        <pc:picChg chg="mod">
          <ac:chgData name="Schneider, Rebecca" userId="7909a2f8-261b-4208-b560-499534b8efff" providerId="ADAL" clId="{78F25979-C2D6-44BA-BF55-2D84D06282B1}" dt="2026-02-10T14:38:39.059" v="244" actId="14100"/>
          <ac:picMkLst>
            <pc:docMk/>
            <pc:sldMk cId="242484020" sldId="261"/>
            <ac:picMk id="9" creationId="{126456DD-DD9D-3298-7A0F-D99BC03B6576}"/>
          </ac:picMkLst>
        </pc:picChg>
      </pc:sldChg>
      <pc:sldChg chg="modSp mod">
        <pc:chgData name="Schneider, Rebecca" userId="7909a2f8-261b-4208-b560-499534b8efff" providerId="ADAL" clId="{78F25979-C2D6-44BA-BF55-2D84D06282B1}" dt="2026-02-10T14:50:52.551" v="374" actId="20577"/>
        <pc:sldMkLst>
          <pc:docMk/>
          <pc:sldMk cId="1691268884" sldId="262"/>
        </pc:sldMkLst>
        <pc:spChg chg="mod">
          <ac:chgData name="Schneider, Rebecca" userId="7909a2f8-261b-4208-b560-499534b8efff" providerId="ADAL" clId="{78F25979-C2D6-44BA-BF55-2D84D06282B1}" dt="2026-02-10T14:50:52.551" v="374" actId="20577"/>
          <ac:spMkLst>
            <pc:docMk/>
            <pc:sldMk cId="1691268884" sldId="262"/>
            <ac:spMk id="4" creationId="{4196A05E-1FFB-7509-E7F2-E0D9365B682E}"/>
          </ac:spMkLst>
        </pc:spChg>
        <pc:spChg chg="mod">
          <ac:chgData name="Schneider, Rebecca" userId="7909a2f8-261b-4208-b560-499534b8efff" providerId="ADAL" clId="{78F25979-C2D6-44BA-BF55-2D84D06282B1}" dt="2026-02-10T14:43:57.283" v="282" actId="1076"/>
          <ac:spMkLst>
            <pc:docMk/>
            <pc:sldMk cId="1691268884" sldId="262"/>
            <ac:spMk id="8" creationId="{1856176D-98A0-ADA4-AD4F-882CE729BE62}"/>
          </ac:spMkLst>
        </pc:spChg>
        <pc:picChg chg="mod">
          <ac:chgData name="Schneider, Rebecca" userId="7909a2f8-261b-4208-b560-499534b8efff" providerId="ADAL" clId="{78F25979-C2D6-44BA-BF55-2D84D06282B1}" dt="2026-02-10T14:43:54.135" v="281" actId="1076"/>
          <ac:picMkLst>
            <pc:docMk/>
            <pc:sldMk cId="1691268884" sldId="262"/>
            <ac:picMk id="3074" creationId="{8B662DA7-C9D4-4FDC-9586-912F462C9EE4}"/>
          </ac:picMkLst>
        </pc:picChg>
      </pc:sldChg>
      <pc:sldChg chg="addSp modSp mod modCm">
        <pc:chgData name="Schneider, Rebecca" userId="7909a2f8-261b-4208-b560-499534b8efff" providerId="ADAL" clId="{78F25979-C2D6-44BA-BF55-2D84D06282B1}" dt="2026-02-10T14:42:27.881" v="274" actId="20578"/>
        <pc:sldMkLst>
          <pc:docMk/>
          <pc:sldMk cId="822651490" sldId="263"/>
        </pc:sldMkLst>
        <pc:spChg chg="mod">
          <ac:chgData name="Schneider, Rebecca" userId="7909a2f8-261b-4208-b560-499534b8efff" providerId="ADAL" clId="{78F25979-C2D6-44BA-BF55-2D84D06282B1}" dt="2026-02-10T14:42:27.881" v="274" actId="20578"/>
          <ac:spMkLst>
            <pc:docMk/>
            <pc:sldMk cId="822651490" sldId="263"/>
            <ac:spMk id="4" creationId="{C301DC7E-92B3-1F3B-5922-858E2FF97B79}"/>
          </ac:spMkLst>
        </pc:spChg>
        <pc:picChg chg="add mod">
          <ac:chgData name="Schneider, Rebecca" userId="7909a2f8-261b-4208-b560-499534b8efff" providerId="ADAL" clId="{78F25979-C2D6-44BA-BF55-2D84D06282B1}" dt="2026-02-10T14:41:16.243" v="255" actId="1076"/>
          <ac:picMkLst>
            <pc:docMk/>
            <pc:sldMk cId="822651490" sldId="263"/>
            <ac:picMk id="6" creationId="{7707E459-C553-064B-429E-07B6846F068C}"/>
          </ac:picMkLst>
        </pc:picChg>
        <pc:extLst>
          <p:ext xmlns:p="http://schemas.openxmlformats.org/presentationml/2006/main" uri="{D6D511B9-2390-475A-947B-AFAB55BFBCF1}">
            <pc226:cmChg xmlns:pc226="http://schemas.microsoft.com/office/powerpoint/2022/06/main/command" chg="mod">
              <pc226:chgData name="Schneider, Rebecca" userId="7909a2f8-261b-4208-b560-499534b8efff" providerId="ADAL" clId="{78F25979-C2D6-44BA-BF55-2D84D06282B1}" dt="2026-02-10T14:42:23.999" v="272" actId="20577"/>
              <pc2:cmMkLst xmlns:pc2="http://schemas.microsoft.com/office/powerpoint/2019/9/main/command">
                <pc:docMk/>
                <pc:sldMk cId="822651490" sldId="263"/>
                <pc2:cmMk id="{3138EC67-9CA9-44E1-BD4B-64A5F6FB2873}"/>
              </pc2:cmMkLst>
            </pc226:cmChg>
          </p:ext>
        </pc:extLst>
      </pc:sldChg>
      <pc:sldChg chg="addSp delSp modSp new mod modNotesTx">
        <pc:chgData name="Schneider, Rebecca" userId="7909a2f8-261b-4208-b560-499534b8efff" providerId="ADAL" clId="{78F25979-C2D6-44BA-BF55-2D84D06282B1}" dt="2026-02-10T16:05:24.614" v="1276" actId="14100"/>
        <pc:sldMkLst>
          <pc:docMk/>
          <pc:sldMk cId="4169022423" sldId="264"/>
        </pc:sldMkLst>
        <pc:spChg chg="mod">
          <ac:chgData name="Schneider, Rebecca" userId="7909a2f8-261b-4208-b560-499534b8efff" providerId="ADAL" clId="{78F25979-C2D6-44BA-BF55-2D84D06282B1}" dt="2026-02-10T15:16:16.007" v="1027" actId="20577"/>
          <ac:spMkLst>
            <pc:docMk/>
            <pc:sldMk cId="4169022423" sldId="264"/>
            <ac:spMk id="2" creationId="{9BD69D0D-2775-C705-2B1F-EF62BCA16898}"/>
          </ac:spMkLst>
        </pc:spChg>
        <pc:spChg chg="add del mod">
          <ac:chgData name="Schneider, Rebecca" userId="7909a2f8-261b-4208-b560-499534b8efff" providerId="ADAL" clId="{78F25979-C2D6-44BA-BF55-2D84D06282B1}" dt="2026-02-10T16:01:44.888" v="1238" actId="478"/>
          <ac:spMkLst>
            <pc:docMk/>
            <pc:sldMk cId="4169022423" sldId="264"/>
            <ac:spMk id="20" creationId="{AFD31E09-D0C2-437C-7DB1-7E69B2A1AF2A}"/>
          </ac:spMkLst>
        </pc:spChg>
        <pc:grpChg chg="add del mod">
          <ac:chgData name="Schneider, Rebecca" userId="7909a2f8-261b-4208-b560-499534b8efff" providerId="ADAL" clId="{78F25979-C2D6-44BA-BF55-2D84D06282B1}" dt="2026-02-10T15:41:37.510" v="1093" actId="478"/>
          <ac:grpSpMkLst>
            <pc:docMk/>
            <pc:sldMk cId="4169022423" sldId="264"/>
            <ac:grpSpMk id="15" creationId="{DCA9A277-91B8-5DF3-6DDE-4276F8DA4EB9}"/>
          </ac:grpSpMkLst>
        </pc:grpChg>
        <pc:picChg chg="add del mod modCrop">
          <ac:chgData name="Schneider, Rebecca" userId="7909a2f8-261b-4208-b560-499534b8efff" providerId="ADAL" clId="{78F25979-C2D6-44BA-BF55-2D84D06282B1}" dt="2026-02-10T15:35:30.792" v="1060" actId="478"/>
          <ac:picMkLst>
            <pc:docMk/>
            <pc:sldMk cId="4169022423" sldId="264"/>
            <ac:picMk id="4" creationId="{E61FB2AC-D791-0F03-4E23-6FC33CAF677F}"/>
          </ac:picMkLst>
        </pc:picChg>
        <pc:picChg chg="add del mod modCrop">
          <ac:chgData name="Schneider, Rebecca" userId="7909a2f8-261b-4208-b560-499534b8efff" providerId="ADAL" clId="{78F25979-C2D6-44BA-BF55-2D84D06282B1}" dt="2026-02-10T15:35:30.792" v="1060" actId="478"/>
          <ac:picMkLst>
            <pc:docMk/>
            <pc:sldMk cId="4169022423" sldId="264"/>
            <ac:picMk id="6" creationId="{8BCC4983-6E79-AD9C-53E9-8EFF398B884B}"/>
          </ac:picMkLst>
        </pc:picChg>
        <pc:picChg chg="add mod">
          <ac:chgData name="Schneider, Rebecca" userId="7909a2f8-261b-4208-b560-499534b8efff" providerId="ADAL" clId="{78F25979-C2D6-44BA-BF55-2D84D06282B1}" dt="2026-02-10T15:40:25.674" v="1086" actId="164"/>
          <ac:picMkLst>
            <pc:docMk/>
            <pc:sldMk cId="4169022423" sldId="264"/>
            <ac:picMk id="8" creationId="{486F11A9-B06C-F0BE-F8D2-15F83B8DA4FB}"/>
          </ac:picMkLst>
        </pc:picChg>
        <pc:picChg chg="add mod ord">
          <ac:chgData name="Schneider, Rebecca" userId="7909a2f8-261b-4208-b560-499534b8efff" providerId="ADAL" clId="{78F25979-C2D6-44BA-BF55-2D84D06282B1}" dt="2026-02-10T15:40:25.674" v="1086" actId="164"/>
          <ac:picMkLst>
            <pc:docMk/>
            <pc:sldMk cId="4169022423" sldId="264"/>
            <ac:picMk id="10" creationId="{0AE29B1C-BFD2-B80D-E9E6-35823AF04373}"/>
          </ac:picMkLst>
        </pc:picChg>
        <pc:picChg chg="add del mod">
          <ac:chgData name="Schneider, Rebecca" userId="7909a2f8-261b-4208-b560-499534b8efff" providerId="ADAL" clId="{78F25979-C2D6-44BA-BF55-2D84D06282B1}" dt="2026-02-10T15:38:38.503" v="1074" actId="478"/>
          <ac:picMkLst>
            <pc:docMk/>
            <pc:sldMk cId="4169022423" sldId="264"/>
            <ac:picMk id="12" creationId="{890CFF29-5A07-3CDE-885A-A27594E3ED6E}"/>
          </ac:picMkLst>
        </pc:picChg>
        <pc:picChg chg="add mod">
          <ac:chgData name="Schneider, Rebecca" userId="7909a2f8-261b-4208-b560-499534b8efff" providerId="ADAL" clId="{78F25979-C2D6-44BA-BF55-2D84D06282B1}" dt="2026-02-10T15:40:25.674" v="1086" actId="164"/>
          <ac:picMkLst>
            <pc:docMk/>
            <pc:sldMk cId="4169022423" sldId="264"/>
            <ac:picMk id="14" creationId="{AC985A2B-3C0A-4950-5DAE-469308F106F2}"/>
          </ac:picMkLst>
        </pc:picChg>
        <pc:picChg chg="add del mod modCrop">
          <ac:chgData name="Schneider, Rebecca" userId="7909a2f8-261b-4208-b560-499534b8efff" providerId="ADAL" clId="{78F25979-C2D6-44BA-BF55-2D84D06282B1}" dt="2026-02-10T15:43:41.935" v="1101" actId="478"/>
          <ac:picMkLst>
            <pc:docMk/>
            <pc:sldMk cId="4169022423" sldId="264"/>
            <ac:picMk id="17" creationId="{70A2B5D8-A635-0981-4975-63C967EF794F}"/>
          </ac:picMkLst>
        </pc:picChg>
        <pc:picChg chg="add mod modCrop">
          <ac:chgData name="Schneider, Rebecca" userId="7909a2f8-261b-4208-b560-499534b8efff" providerId="ADAL" clId="{78F25979-C2D6-44BA-BF55-2D84D06282B1}" dt="2026-02-10T16:05:20.852" v="1274" actId="1076"/>
          <ac:picMkLst>
            <pc:docMk/>
            <pc:sldMk cId="4169022423" sldId="264"/>
            <ac:picMk id="19" creationId="{1DCC04F1-7B50-E42C-2CF8-E7E0BA66B8D5}"/>
          </ac:picMkLst>
        </pc:picChg>
        <pc:picChg chg="add mod">
          <ac:chgData name="Schneider, Rebecca" userId="7909a2f8-261b-4208-b560-499534b8efff" providerId="ADAL" clId="{78F25979-C2D6-44BA-BF55-2D84D06282B1}" dt="2026-02-10T16:05:24.614" v="1276" actId="14100"/>
          <ac:picMkLst>
            <pc:docMk/>
            <pc:sldMk cId="4169022423" sldId="264"/>
            <ac:picMk id="22" creationId="{2FF33E8D-DE3F-6C63-DFF7-BB07B6FE0967}"/>
          </ac:picMkLst>
        </pc:picChg>
      </pc:sldChg>
      <pc:sldChg chg="addSp delSp modSp new mod ord modClrScheme chgLayout">
        <pc:chgData name="Schneider, Rebecca" userId="7909a2f8-261b-4208-b560-499534b8efff" providerId="ADAL" clId="{78F25979-C2D6-44BA-BF55-2D84D06282B1}" dt="2026-02-10T16:03:42.007" v="1257" actId="1076"/>
        <pc:sldMkLst>
          <pc:docMk/>
          <pc:sldMk cId="3373829620" sldId="265"/>
        </pc:sldMkLst>
        <pc:spChg chg="mod ord">
          <ac:chgData name="Schneider, Rebecca" userId="7909a2f8-261b-4208-b560-499534b8efff" providerId="ADAL" clId="{78F25979-C2D6-44BA-BF55-2D84D06282B1}" dt="2026-02-10T16:01:53.703" v="1240" actId="700"/>
          <ac:spMkLst>
            <pc:docMk/>
            <pc:sldMk cId="3373829620" sldId="265"/>
            <ac:spMk id="2" creationId="{60B4B16D-1848-FD6F-5EE5-C2EB7BB8D2FC}"/>
          </ac:spMkLst>
        </pc:spChg>
        <pc:spChg chg="add del mod ord">
          <ac:chgData name="Schneider, Rebecca" userId="7909a2f8-261b-4208-b560-499534b8efff" providerId="ADAL" clId="{78F25979-C2D6-44BA-BF55-2D84D06282B1}" dt="2026-02-10T16:01:49.618" v="1239" actId="478"/>
          <ac:spMkLst>
            <pc:docMk/>
            <pc:sldMk cId="3373829620" sldId="265"/>
            <ac:spMk id="7" creationId="{E3678B38-C22D-6672-D2F9-EC18BF35F5B1}"/>
          </ac:spMkLst>
        </pc:spChg>
        <pc:spChg chg="add del mod ord">
          <ac:chgData name="Schneider, Rebecca" userId="7909a2f8-261b-4208-b560-499534b8efff" providerId="ADAL" clId="{78F25979-C2D6-44BA-BF55-2D84D06282B1}" dt="2026-02-10T15:58:52.424" v="1173" actId="478"/>
          <ac:spMkLst>
            <pc:docMk/>
            <pc:sldMk cId="3373829620" sldId="265"/>
            <ac:spMk id="8" creationId="{4A7FDD5F-3DAD-F8CC-E821-A6D0A2380BD0}"/>
          </ac:spMkLst>
        </pc:spChg>
        <pc:spChg chg="add del mod">
          <ac:chgData name="Schneider, Rebecca" userId="7909a2f8-261b-4208-b560-499534b8efff" providerId="ADAL" clId="{78F25979-C2D6-44BA-BF55-2D84D06282B1}" dt="2026-02-10T16:01:53.703" v="1240" actId="700"/>
          <ac:spMkLst>
            <pc:docMk/>
            <pc:sldMk cId="3373829620" sldId="265"/>
            <ac:spMk id="10" creationId="{2D79DEB1-31EA-D11E-8892-6A770FB85EB5}"/>
          </ac:spMkLst>
        </pc:spChg>
        <pc:picChg chg="add del mod">
          <ac:chgData name="Schneider, Rebecca" userId="7909a2f8-261b-4208-b560-499534b8efff" providerId="ADAL" clId="{78F25979-C2D6-44BA-BF55-2D84D06282B1}" dt="2026-02-10T15:49:13.663" v="1143" actId="478"/>
          <ac:picMkLst>
            <pc:docMk/>
            <pc:sldMk cId="3373829620" sldId="265"/>
            <ac:picMk id="4" creationId="{7DBBB632-F603-3EBF-F476-F3000C496830}"/>
          </ac:picMkLst>
        </pc:picChg>
        <pc:picChg chg="add mod modCrop">
          <ac:chgData name="Schneider, Rebecca" userId="7909a2f8-261b-4208-b560-499534b8efff" providerId="ADAL" clId="{78F25979-C2D6-44BA-BF55-2D84D06282B1}" dt="2026-02-10T16:03:39.538" v="1256" actId="1076"/>
          <ac:picMkLst>
            <pc:docMk/>
            <pc:sldMk cId="3373829620" sldId="265"/>
            <ac:picMk id="6" creationId="{1E292582-1E2D-1EB1-0045-AAD9233F765A}"/>
          </ac:picMkLst>
        </pc:picChg>
        <pc:picChg chg="add mod">
          <ac:chgData name="Schneider, Rebecca" userId="7909a2f8-261b-4208-b560-499534b8efff" providerId="ADAL" clId="{78F25979-C2D6-44BA-BF55-2D84D06282B1}" dt="2026-02-10T16:03:42.007" v="1257" actId="1076"/>
          <ac:picMkLst>
            <pc:docMk/>
            <pc:sldMk cId="3373829620" sldId="265"/>
            <ac:picMk id="12" creationId="{A1125339-A90C-E84C-4E6E-78227EC7373C}"/>
          </ac:picMkLst>
        </pc:picChg>
      </pc:sldChg>
      <pc:sldChg chg="addSp modSp new mod">
        <pc:chgData name="Schneider, Rebecca" userId="7909a2f8-261b-4208-b560-499534b8efff" providerId="ADAL" clId="{78F25979-C2D6-44BA-BF55-2D84D06282B1}" dt="2026-02-10T16:06:55.869" v="1292" actId="1076"/>
        <pc:sldMkLst>
          <pc:docMk/>
          <pc:sldMk cId="2956305345" sldId="266"/>
        </pc:sldMkLst>
        <pc:spChg chg="mod">
          <ac:chgData name="Schneider, Rebecca" userId="7909a2f8-261b-4208-b560-499534b8efff" providerId="ADAL" clId="{78F25979-C2D6-44BA-BF55-2D84D06282B1}" dt="2026-02-10T15:44:42.056" v="1129" actId="20577"/>
          <ac:spMkLst>
            <pc:docMk/>
            <pc:sldMk cId="2956305345" sldId="266"/>
            <ac:spMk id="2" creationId="{62883037-CA42-FCE2-31B0-C6EA583D7C74}"/>
          </ac:spMkLst>
        </pc:spChg>
        <pc:picChg chg="add mod">
          <ac:chgData name="Schneider, Rebecca" userId="7909a2f8-261b-4208-b560-499534b8efff" providerId="ADAL" clId="{78F25979-C2D6-44BA-BF55-2D84D06282B1}" dt="2026-02-10T16:06:55.869" v="1292" actId="1076"/>
          <ac:picMkLst>
            <pc:docMk/>
            <pc:sldMk cId="2956305345" sldId="266"/>
            <ac:picMk id="4" creationId="{ED2E9409-D516-30B2-7BB0-0B787681E8E3}"/>
          </ac:picMkLst>
        </pc:picChg>
        <pc:picChg chg="add mod">
          <ac:chgData name="Schneider, Rebecca" userId="7909a2f8-261b-4208-b560-499534b8efff" providerId="ADAL" clId="{78F25979-C2D6-44BA-BF55-2D84D06282B1}" dt="2026-02-10T16:06:53.720" v="1291" actId="1076"/>
          <ac:picMkLst>
            <pc:docMk/>
            <pc:sldMk cId="2956305345" sldId="266"/>
            <ac:picMk id="6" creationId="{12B6D60F-7C3C-D38A-E3DA-2AFEE5189DAB}"/>
          </ac:picMkLst>
        </pc:picChg>
      </pc:sldChg>
    </pc:docChg>
  </pc:docChgLst>
  <pc:docChgLst>
    <pc:chgData name="McKenzie, Monica" userId="017226b1-dfa9-42a0-a921-33e77e8c3f7f" providerId="ADAL" clId="{049F61BA-B752-4F9D-A8C9-750FCA28B676}"/>
    <pc:docChg chg="undo custSel addSld delSld modSld">
      <pc:chgData name="McKenzie, Monica" userId="017226b1-dfa9-42a0-a921-33e77e8c3f7f" providerId="ADAL" clId="{049F61BA-B752-4F9D-A8C9-750FCA28B676}" dt="2026-02-05T16:42:50.602" v="4392" actId="20577"/>
      <pc:docMkLst>
        <pc:docMk/>
      </pc:docMkLst>
      <pc:sldChg chg="addSp delSp modSp mod">
        <pc:chgData name="McKenzie, Monica" userId="017226b1-dfa9-42a0-a921-33e77e8c3f7f" providerId="ADAL" clId="{049F61BA-B752-4F9D-A8C9-750FCA28B676}" dt="2026-02-04T16:30:40.118" v="2091"/>
        <pc:sldMkLst>
          <pc:docMk/>
          <pc:sldMk cId="3112697649" sldId="256"/>
        </pc:sldMkLst>
        <pc:spChg chg="mod">
          <ac:chgData name="McKenzie, Monica" userId="017226b1-dfa9-42a0-a921-33e77e8c3f7f" providerId="ADAL" clId="{049F61BA-B752-4F9D-A8C9-750FCA28B676}" dt="2026-02-04T15:40:37.601" v="98" actId="20577"/>
          <ac:spMkLst>
            <pc:docMk/>
            <pc:sldMk cId="3112697649" sldId="256"/>
            <ac:spMk id="2" creationId="{1951C074-42E4-74BD-FF8C-E0BA4F568C33}"/>
          </ac:spMkLst>
        </pc:spChg>
        <pc:spChg chg="mod">
          <ac:chgData name="McKenzie, Monica" userId="017226b1-dfa9-42a0-a921-33e77e8c3f7f" providerId="ADAL" clId="{049F61BA-B752-4F9D-A8C9-750FCA28B676}" dt="2026-02-04T15:23:14.915" v="53" actId="20577"/>
          <ac:spMkLst>
            <pc:docMk/>
            <pc:sldMk cId="3112697649" sldId="256"/>
            <ac:spMk id="3" creationId="{B1B38D47-0CEB-D8EB-4075-77DC68465E30}"/>
          </ac:spMkLst>
        </pc:spChg>
        <pc:picChg chg="add mod">
          <ac:chgData name="McKenzie, Monica" userId="017226b1-dfa9-42a0-a921-33e77e8c3f7f" providerId="ADAL" clId="{049F61BA-B752-4F9D-A8C9-750FCA28B676}" dt="2026-02-04T16:30:40.118" v="2091"/>
          <ac:picMkLst>
            <pc:docMk/>
            <pc:sldMk cId="3112697649" sldId="256"/>
            <ac:picMk id="5" creationId="{9A11671B-7A0E-8FD6-0794-1C4F0F986F28}"/>
          </ac:picMkLst>
        </pc:picChg>
      </pc:sldChg>
      <pc:sldChg chg="addSp delSp modSp mod modNotesTx">
        <pc:chgData name="McKenzie, Monica" userId="017226b1-dfa9-42a0-a921-33e77e8c3f7f" providerId="ADAL" clId="{049F61BA-B752-4F9D-A8C9-750FCA28B676}" dt="2026-02-05T14:22:17.669" v="4275" actId="20577"/>
        <pc:sldMkLst>
          <pc:docMk/>
          <pc:sldMk cId="1708805539" sldId="257"/>
        </pc:sldMkLst>
        <pc:spChg chg="mod">
          <ac:chgData name="McKenzie, Monica" userId="017226b1-dfa9-42a0-a921-33e77e8c3f7f" providerId="ADAL" clId="{049F61BA-B752-4F9D-A8C9-750FCA28B676}" dt="2026-02-04T15:41:00.656" v="148" actId="20577"/>
          <ac:spMkLst>
            <pc:docMk/>
            <pc:sldMk cId="1708805539" sldId="257"/>
            <ac:spMk id="2" creationId="{F4183529-A34A-F2B6-8623-29C5218159EB}"/>
          </ac:spMkLst>
        </pc:spChg>
        <pc:spChg chg="mod">
          <ac:chgData name="McKenzie, Monica" userId="017226b1-dfa9-42a0-a921-33e77e8c3f7f" providerId="ADAL" clId="{049F61BA-B752-4F9D-A8C9-750FCA28B676}" dt="2026-02-04T15:41:53.719" v="198" actId="20577"/>
          <ac:spMkLst>
            <pc:docMk/>
            <pc:sldMk cId="1708805539" sldId="257"/>
            <ac:spMk id="3" creationId="{71030888-676C-E272-0CF6-E2256D871C9C}"/>
          </ac:spMkLst>
        </pc:spChg>
        <pc:spChg chg="mod">
          <ac:chgData name="McKenzie, Monica" userId="017226b1-dfa9-42a0-a921-33e77e8c3f7f" providerId="ADAL" clId="{049F61BA-B752-4F9D-A8C9-750FCA28B676}" dt="2026-02-04T17:06:41.558" v="4045" actId="20577"/>
          <ac:spMkLst>
            <pc:docMk/>
            <pc:sldMk cId="1708805539" sldId="257"/>
            <ac:spMk id="4" creationId="{C2E990D6-5302-A5F9-B2EB-BE50E818485A}"/>
          </ac:spMkLst>
        </pc:spChg>
        <pc:spChg chg="add mod">
          <ac:chgData name="McKenzie, Monica" userId="017226b1-dfa9-42a0-a921-33e77e8c3f7f" providerId="ADAL" clId="{049F61BA-B752-4F9D-A8C9-750FCA28B676}" dt="2026-02-04T16:12:39.571" v="1671" actId="1076"/>
          <ac:spMkLst>
            <pc:docMk/>
            <pc:sldMk cId="1708805539" sldId="257"/>
            <ac:spMk id="10" creationId="{E57D1C38-4210-0D90-432E-7476BCBEE9F2}"/>
          </ac:spMkLst>
        </pc:spChg>
        <pc:spChg chg="add mod">
          <ac:chgData name="McKenzie, Monica" userId="017226b1-dfa9-42a0-a921-33e77e8c3f7f" providerId="ADAL" clId="{049F61BA-B752-4F9D-A8C9-750FCA28B676}" dt="2026-02-05T14:22:17.669" v="4275" actId="20577"/>
          <ac:spMkLst>
            <pc:docMk/>
            <pc:sldMk cId="1708805539" sldId="257"/>
            <ac:spMk id="11" creationId="{5C9A8C08-8F36-CB2D-BDEA-693E5631EE34}"/>
          </ac:spMkLst>
        </pc:spChg>
        <pc:picChg chg="add mod">
          <ac:chgData name="McKenzie, Monica" userId="017226b1-dfa9-42a0-a921-33e77e8c3f7f" providerId="ADAL" clId="{049F61BA-B752-4F9D-A8C9-750FCA28B676}" dt="2026-02-04T16:14:26.864" v="1692" actId="1076"/>
          <ac:picMkLst>
            <pc:docMk/>
            <pc:sldMk cId="1708805539" sldId="257"/>
            <ac:picMk id="9" creationId="{AF2AC8F9-3854-15DB-8110-1B1B86F06D27}"/>
          </ac:picMkLst>
        </pc:picChg>
      </pc:sldChg>
      <pc:sldChg chg="addSp delSp modSp new mod">
        <pc:chgData name="McKenzie, Monica" userId="017226b1-dfa9-42a0-a921-33e77e8c3f7f" providerId="ADAL" clId="{049F61BA-B752-4F9D-A8C9-750FCA28B676}" dt="2026-02-05T16:42:50.602" v="4392" actId="20577"/>
        <pc:sldMkLst>
          <pc:docMk/>
          <pc:sldMk cId="976523039" sldId="259"/>
        </pc:sldMkLst>
        <pc:spChg chg="mod">
          <ac:chgData name="McKenzie, Monica" userId="017226b1-dfa9-42a0-a921-33e77e8c3f7f" providerId="ADAL" clId="{049F61BA-B752-4F9D-A8C9-750FCA28B676}" dt="2026-02-04T15:58:07.507" v="990" actId="20577"/>
          <ac:spMkLst>
            <pc:docMk/>
            <pc:sldMk cId="976523039" sldId="259"/>
            <ac:spMk id="2" creationId="{D71BE066-5620-51BC-AE8F-FDE45DE23DA8}"/>
          </ac:spMkLst>
        </pc:spChg>
        <pc:spChg chg="mod">
          <ac:chgData name="McKenzie, Monica" userId="017226b1-dfa9-42a0-a921-33e77e8c3f7f" providerId="ADAL" clId="{049F61BA-B752-4F9D-A8C9-750FCA28B676}" dt="2026-02-04T15:59:36.881" v="1269" actId="20577"/>
          <ac:spMkLst>
            <pc:docMk/>
            <pc:sldMk cId="976523039" sldId="259"/>
            <ac:spMk id="3" creationId="{B924EDA7-8163-E120-C536-72BBE6C98E5D}"/>
          </ac:spMkLst>
        </pc:spChg>
        <pc:spChg chg="mod">
          <ac:chgData name="McKenzie, Monica" userId="017226b1-dfa9-42a0-a921-33e77e8c3f7f" providerId="ADAL" clId="{049F61BA-B752-4F9D-A8C9-750FCA28B676}" dt="2026-02-05T16:42:50.602" v="4392" actId="20577"/>
          <ac:spMkLst>
            <pc:docMk/>
            <pc:sldMk cId="976523039" sldId="259"/>
            <ac:spMk id="4" creationId="{0354E457-D753-B482-E44F-2CFF5D0A9095}"/>
          </ac:spMkLst>
        </pc:spChg>
      </pc:sldChg>
      <pc:sldChg chg="addSp delSp modSp new mod">
        <pc:chgData name="McKenzie, Monica" userId="017226b1-dfa9-42a0-a921-33e77e8c3f7f" providerId="ADAL" clId="{049F61BA-B752-4F9D-A8C9-750FCA28B676}" dt="2026-02-04T16:47:41.647" v="2998" actId="21"/>
        <pc:sldMkLst>
          <pc:docMk/>
          <pc:sldMk cId="994063846" sldId="260"/>
        </pc:sldMkLst>
        <pc:spChg chg="mod">
          <ac:chgData name="McKenzie, Monica" userId="017226b1-dfa9-42a0-a921-33e77e8c3f7f" providerId="ADAL" clId="{049F61BA-B752-4F9D-A8C9-750FCA28B676}" dt="2026-02-04T16:35:41.183" v="2191" actId="20577"/>
          <ac:spMkLst>
            <pc:docMk/>
            <pc:sldMk cId="994063846" sldId="260"/>
            <ac:spMk id="2" creationId="{FD30D9AE-471D-ABD4-FF51-E5023E60FB98}"/>
          </ac:spMkLst>
        </pc:spChg>
        <pc:spChg chg="mod">
          <ac:chgData name="McKenzie, Monica" userId="017226b1-dfa9-42a0-a921-33e77e8c3f7f" providerId="ADAL" clId="{049F61BA-B752-4F9D-A8C9-750FCA28B676}" dt="2026-02-04T16:35:48.048" v="2198" actId="20577"/>
          <ac:spMkLst>
            <pc:docMk/>
            <pc:sldMk cId="994063846" sldId="260"/>
            <ac:spMk id="3" creationId="{25B68CC7-28E5-0250-3513-4C4E0BDAA732}"/>
          </ac:spMkLst>
        </pc:spChg>
        <pc:spChg chg="mod">
          <ac:chgData name="McKenzie, Monica" userId="017226b1-dfa9-42a0-a921-33e77e8c3f7f" providerId="ADAL" clId="{049F61BA-B752-4F9D-A8C9-750FCA28B676}" dt="2026-02-04T16:44:06.516" v="2659" actId="20577"/>
          <ac:spMkLst>
            <pc:docMk/>
            <pc:sldMk cId="994063846" sldId="260"/>
            <ac:spMk id="4" creationId="{40B506AC-FBB5-393F-1E86-38F2EF0F5957}"/>
          </ac:spMkLst>
        </pc:spChg>
        <pc:spChg chg="add del mod">
          <ac:chgData name="McKenzie, Monica" userId="017226b1-dfa9-42a0-a921-33e77e8c3f7f" providerId="ADAL" clId="{049F61BA-B752-4F9D-A8C9-750FCA28B676}" dt="2026-02-04T16:47:41.647" v="2998" actId="21"/>
          <ac:spMkLst>
            <pc:docMk/>
            <pc:sldMk cId="994063846" sldId="260"/>
            <ac:spMk id="8" creationId="{0A24B8FD-F40F-50D6-A9B4-1862E068D11E}"/>
          </ac:spMkLst>
        </pc:spChg>
        <pc:spChg chg="add mod">
          <ac:chgData name="McKenzie, Monica" userId="017226b1-dfa9-42a0-a921-33e77e8c3f7f" providerId="ADAL" clId="{049F61BA-B752-4F9D-A8C9-750FCA28B676}" dt="2026-02-04T16:34:39.901" v="2168" actId="1076"/>
          <ac:spMkLst>
            <pc:docMk/>
            <pc:sldMk cId="994063846" sldId="260"/>
            <ac:spMk id="13" creationId="{D0577C02-09AA-7079-888B-C72281DFD544}"/>
          </ac:spMkLst>
        </pc:spChg>
        <pc:picChg chg="add del mod">
          <ac:chgData name="McKenzie, Monica" userId="017226b1-dfa9-42a0-a921-33e77e8c3f7f" providerId="ADAL" clId="{049F61BA-B752-4F9D-A8C9-750FCA28B676}" dt="2026-02-04T16:47:41.647" v="2998" actId="21"/>
          <ac:picMkLst>
            <pc:docMk/>
            <pc:sldMk cId="994063846" sldId="260"/>
            <ac:picMk id="2050" creationId="{3BC37ED9-12FD-1458-3622-5F2B5CE09F0E}"/>
          </ac:picMkLst>
        </pc:picChg>
      </pc:sldChg>
      <pc:sldChg chg="addSp delSp modSp new mod">
        <pc:chgData name="McKenzie, Monica" userId="017226b1-dfa9-42a0-a921-33e77e8c3f7f" providerId="ADAL" clId="{049F61BA-B752-4F9D-A8C9-750FCA28B676}" dt="2026-02-04T17:02:36.459" v="3822" actId="1076"/>
        <pc:sldMkLst>
          <pc:docMk/>
          <pc:sldMk cId="242484020" sldId="261"/>
        </pc:sldMkLst>
        <pc:spChg chg="mod">
          <ac:chgData name="McKenzie, Monica" userId="017226b1-dfa9-42a0-a921-33e77e8c3f7f" providerId="ADAL" clId="{049F61BA-B752-4F9D-A8C9-750FCA28B676}" dt="2026-02-04T16:25:41.030" v="1835" actId="20577"/>
          <ac:spMkLst>
            <pc:docMk/>
            <pc:sldMk cId="242484020" sldId="261"/>
            <ac:spMk id="2" creationId="{BD3FA4A0-C7A9-2C14-9ABB-14D9657C6D5F}"/>
          </ac:spMkLst>
        </pc:spChg>
        <pc:spChg chg="mod">
          <ac:chgData name="McKenzie, Monica" userId="017226b1-dfa9-42a0-a921-33e77e8c3f7f" providerId="ADAL" clId="{049F61BA-B752-4F9D-A8C9-750FCA28B676}" dt="2026-02-04T16:25:50.217" v="1848" actId="20577"/>
          <ac:spMkLst>
            <pc:docMk/>
            <pc:sldMk cId="242484020" sldId="261"/>
            <ac:spMk id="3" creationId="{879EA446-384F-BCF6-864C-D97A06A86969}"/>
          </ac:spMkLst>
        </pc:spChg>
        <pc:spChg chg="mod">
          <ac:chgData name="McKenzie, Monica" userId="017226b1-dfa9-42a0-a921-33e77e8c3f7f" providerId="ADAL" clId="{049F61BA-B752-4F9D-A8C9-750FCA28B676}" dt="2026-02-04T16:59:40.633" v="3790" actId="20577"/>
          <ac:spMkLst>
            <pc:docMk/>
            <pc:sldMk cId="242484020" sldId="261"/>
            <ac:spMk id="4" creationId="{B099951F-2CD5-9FCF-EA8E-A9C229A0E9F6}"/>
          </ac:spMkLst>
        </pc:spChg>
        <pc:spChg chg="add mod">
          <ac:chgData name="McKenzie, Monica" userId="017226b1-dfa9-42a0-a921-33e77e8c3f7f" providerId="ADAL" clId="{049F61BA-B752-4F9D-A8C9-750FCA28B676}" dt="2026-02-04T17:02:36.459" v="3822" actId="1076"/>
          <ac:spMkLst>
            <pc:docMk/>
            <pc:sldMk cId="242484020" sldId="261"/>
            <ac:spMk id="10" creationId="{FA5447E2-8533-2941-33EB-C14115230CDB}"/>
          </ac:spMkLst>
        </pc:spChg>
        <pc:picChg chg="add mod">
          <ac:chgData name="McKenzie, Monica" userId="017226b1-dfa9-42a0-a921-33e77e8c3f7f" providerId="ADAL" clId="{049F61BA-B752-4F9D-A8C9-750FCA28B676}" dt="2026-02-04T17:01:44.778" v="3811"/>
          <ac:picMkLst>
            <pc:docMk/>
            <pc:sldMk cId="242484020" sldId="261"/>
            <ac:picMk id="9" creationId="{126456DD-DD9D-3298-7A0F-D99BC03B6576}"/>
          </ac:picMkLst>
        </pc:picChg>
      </pc:sldChg>
      <pc:sldChg chg="addSp delSp modSp new mod">
        <pc:chgData name="McKenzie, Monica" userId="017226b1-dfa9-42a0-a921-33e77e8c3f7f" providerId="ADAL" clId="{049F61BA-B752-4F9D-A8C9-750FCA28B676}" dt="2026-02-04T17:01:18.987" v="3810" actId="20578"/>
        <pc:sldMkLst>
          <pc:docMk/>
          <pc:sldMk cId="1691268884" sldId="262"/>
        </pc:sldMkLst>
        <pc:spChg chg="mod">
          <ac:chgData name="McKenzie, Monica" userId="017226b1-dfa9-42a0-a921-33e77e8c3f7f" providerId="ADAL" clId="{049F61BA-B752-4F9D-A8C9-750FCA28B676}" dt="2026-02-04T16:47:15.531" v="2959" actId="20577"/>
          <ac:spMkLst>
            <pc:docMk/>
            <pc:sldMk cId="1691268884" sldId="262"/>
            <ac:spMk id="2" creationId="{253F14B8-7CE9-08B9-0CBE-A66DCF14028D}"/>
          </ac:spMkLst>
        </pc:spChg>
        <pc:spChg chg="mod">
          <ac:chgData name="McKenzie, Monica" userId="017226b1-dfa9-42a0-a921-33e77e8c3f7f" providerId="ADAL" clId="{049F61BA-B752-4F9D-A8C9-750FCA28B676}" dt="2026-02-04T16:55:56.930" v="3441" actId="20577"/>
          <ac:spMkLst>
            <pc:docMk/>
            <pc:sldMk cId="1691268884" sldId="262"/>
            <ac:spMk id="3" creationId="{DF7B84F8-CC92-D9AF-57AD-FD8A14423947}"/>
          </ac:spMkLst>
        </pc:spChg>
        <pc:spChg chg="mod">
          <ac:chgData name="McKenzie, Monica" userId="017226b1-dfa9-42a0-a921-33e77e8c3f7f" providerId="ADAL" clId="{049F61BA-B752-4F9D-A8C9-750FCA28B676}" dt="2026-02-04T17:01:18.987" v="3810" actId="20578"/>
          <ac:spMkLst>
            <pc:docMk/>
            <pc:sldMk cId="1691268884" sldId="262"/>
            <ac:spMk id="4" creationId="{4196A05E-1FFB-7509-E7F2-E0D9365B682E}"/>
          </ac:spMkLst>
        </pc:spChg>
        <pc:spChg chg="add mod">
          <ac:chgData name="McKenzie, Monica" userId="017226b1-dfa9-42a0-a921-33e77e8c3f7f" providerId="ADAL" clId="{049F61BA-B752-4F9D-A8C9-750FCA28B676}" dt="2026-02-04T16:48:18.671" v="3011" actId="1076"/>
          <ac:spMkLst>
            <pc:docMk/>
            <pc:sldMk cId="1691268884" sldId="262"/>
            <ac:spMk id="8" creationId="{1856176D-98A0-ADA4-AD4F-882CE729BE62}"/>
          </ac:spMkLst>
        </pc:spChg>
        <pc:picChg chg="add mod">
          <ac:chgData name="McKenzie, Monica" userId="017226b1-dfa9-42a0-a921-33e77e8c3f7f" providerId="ADAL" clId="{049F61BA-B752-4F9D-A8C9-750FCA28B676}" dt="2026-02-04T16:48:21.027" v="3012" actId="1076"/>
          <ac:picMkLst>
            <pc:docMk/>
            <pc:sldMk cId="1691268884" sldId="262"/>
            <ac:picMk id="3074" creationId="{8B662DA7-C9D4-4FDC-9586-912F462C9EE4}"/>
          </ac:picMkLst>
        </pc:picChg>
      </pc:sldChg>
      <pc:sldChg chg="delSp modSp new mod">
        <pc:chgData name="McKenzie, Monica" userId="017226b1-dfa9-42a0-a921-33e77e8c3f7f" providerId="ADAL" clId="{049F61BA-B752-4F9D-A8C9-750FCA28B676}" dt="2026-02-05T13:36:12.649" v="4217" actId="20577"/>
        <pc:sldMkLst>
          <pc:docMk/>
          <pc:sldMk cId="822651490" sldId="263"/>
        </pc:sldMkLst>
        <pc:spChg chg="mod">
          <ac:chgData name="McKenzie, Monica" userId="017226b1-dfa9-42a0-a921-33e77e8c3f7f" providerId="ADAL" clId="{049F61BA-B752-4F9D-A8C9-750FCA28B676}" dt="2026-02-04T17:02:46.167" v="3834" actId="20577"/>
          <ac:spMkLst>
            <pc:docMk/>
            <pc:sldMk cId="822651490" sldId="263"/>
            <ac:spMk id="2" creationId="{7B78D128-3796-40B9-C1EA-1AE242451959}"/>
          </ac:spMkLst>
        </pc:spChg>
        <pc:spChg chg="mod">
          <ac:chgData name="McKenzie, Monica" userId="017226b1-dfa9-42a0-a921-33e77e8c3f7f" providerId="ADAL" clId="{049F61BA-B752-4F9D-A8C9-750FCA28B676}" dt="2026-02-04T17:03:41.918" v="4042" actId="20577"/>
          <ac:spMkLst>
            <pc:docMk/>
            <pc:sldMk cId="822651490" sldId="263"/>
            <ac:spMk id="3" creationId="{FC586624-68A3-BE4C-62E3-7E564F46C355}"/>
          </ac:spMkLst>
        </pc:spChg>
        <pc:spChg chg="mod">
          <ac:chgData name="McKenzie, Monica" userId="017226b1-dfa9-42a0-a921-33e77e8c3f7f" providerId="ADAL" clId="{049F61BA-B752-4F9D-A8C9-750FCA28B676}" dt="2026-02-05T13:36:12.649" v="4217" actId="20577"/>
          <ac:spMkLst>
            <pc:docMk/>
            <pc:sldMk cId="822651490" sldId="263"/>
            <ac:spMk id="4" creationId="{C301DC7E-92B3-1F3B-5922-858E2FF97B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822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205153"/>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411415"/>
            <a:ext cx="5486400" cy="49940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948142"/>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905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r>
              <a:rPr lang="en-US" dirty="0"/>
              <a:t>Observations: (Just added the observations from Bre’s end of season report- this can be trimmed down to highlight talking points)</a:t>
            </a:r>
          </a:p>
          <a:p>
            <a:endParaRPr lang="en-US" sz="1100" b="0" i="0" kern="1200" dirty="0">
              <a:solidFill>
                <a:schemeClr val="tx1"/>
              </a:solidFill>
              <a:effectLst/>
              <a:latin typeface="+mn-lt"/>
              <a:ea typeface="+mn-ea"/>
              <a:cs typeface="+mn-cs"/>
            </a:endParaRPr>
          </a:p>
          <a:p>
            <a:endParaRPr lang="en-US" sz="1100" b="0" i="0" kern="1200" dirty="0">
              <a:solidFill>
                <a:schemeClr val="tx1"/>
              </a:solidFill>
              <a:effectLst/>
              <a:latin typeface="+mn-lt"/>
              <a:ea typeface="+mn-ea"/>
              <a:cs typeface="+mn-cs"/>
            </a:endParaRPr>
          </a:p>
          <a:p>
            <a:r>
              <a:rPr lang="en-US" dirty="0"/>
              <a:t>Black Skimmer: </a:t>
            </a:r>
            <a:r>
              <a:rPr lang="en-US" sz="1100" b="0" i="0" kern="1200" dirty="0">
                <a:solidFill>
                  <a:schemeClr val="tx1"/>
                </a:solidFill>
                <a:effectLst/>
                <a:latin typeface="+mn-lt"/>
                <a:ea typeface="+mn-ea"/>
                <a:cs typeface="+mn-cs"/>
              </a:rPr>
              <a:t>Although overall black skimmer colony numbers declined locally, this trend was not unexpected due to active colonies documented at Lovers Key State Park, the Sanibel Causeway, and more. These sites likely contributed to a redistribution of nesting effort across the region. Despite shifts in colonial nesting locations, productivity at Fort Myers Beach increased compared to 2024. At peak extent, the colony occupied approximately four acres and supported a high density of nests and chicks. Nesting occurred just outside of a vegetated area that chicks utilized for shading during the heat of the day. There were no sandspur related illness or injuries documented this year.  </a:t>
            </a:r>
          </a:p>
          <a:p>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Least tern colony numbers remained comparable to 2024, which was somewhat unexpected given the establishment or reestablishment of successful colonies at Big Hickory Island, the Sanibel Causeway, Wellen Park and more. Although the peak nest count was slightly lower in 2025, overall productivity was substantially higher. Improved productivity in 2025 was likely influenced by more stable environmental conditions. Unlike 2024, when multiple </a:t>
            </a:r>
            <a:r>
              <a:rPr lang="en-US" sz="1100" b="0" i="0" kern="1200" dirty="0" err="1">
                <a:solidFill>
                  <a:schemeClr val="tx1"/>
                </a:solidFill>
                <a:effectLst/>
                <a:latin typeface="+mn-lt"/>
                <a:ea typeface="+mn-ea"/>
                <a:cs typeface="+mn-cs"/>
              </a:rPr>
              <a:t>overwash</a:t>
            </a:r>
            <a:r>
              <a:rPr lang="en-US" sz="1100" b="0" i="0" kern="1200" dirty="0">
                <a:solidFill>
                  <a:schemeClr val="tx1"/>
                </a:solidFill>
                <a:effectLst/>
                <a:latin typeface="+mn-lt"/>
                <a:ea typeface="+mn-ea"/>
                <a:cs typeface="+mn-cs"/>
              </a:rPr>
              <a:t> events resulted in repeated renesting attempts, 2025 conditions produced fewer renests and improved overall nest success. At peak extent, the least tern colony occupied approximately 5.5 acres of soft sandy open beach. Portions of the colony were located within a densely vegetated area later in the nesting season, and chicks routinely used the vegetation for shade during peak daytime heat.  </a:t>
            </a:r>
          </a:p>
          <a:p>
            <a:endParaRPr lang="en-US" dirty="0"/>
          </a:p>
          <a:p>
            <a:endParaRPr lang="en-US" dirty="0"/>
          </a:p>
          <a:p>
            <a:pPr rtl="0" fontAlgn="base"/>
            <a:r>
              <a:rPr lang="en-US" dirty="0"/>
              <a:t>Snowy Plover: </a:t>
            </a:r>
            <a:r>
              <a:rPr lang="en-US" sz="1100" b="0" i="0" kern="1200" dirty="0">
                <a:solidFill>
                  <a:schemeClr val="tx1"/>
                </a:solidFill>
                <a:effectLst/>
                <a:latin typeface="+mn-lt"/>
                <a:ea typeface="+mn-ea"/>
                <a:cs typeface="+mn-cs"/>
              </a:rPr>
              <a:t>Despite the relatively low number of nests, fledging success was notable, resulting in strong productivity relative to nesting efforts. Similar to last year, most nesting occurred on the wide, open sandy habitat of the 6000-block beach, where chicks were successfully raised and fledged before later being observed at the far south end of Fort Myers Beach near the lagoon in front of Carlos Pointe Condominiums. Snowy plovers were also frequently observed foraging in beach groomer drag marks, using these disturbed areas to locate insects. Both the 6000-block beach and the 8000-block lagoon provided highly productive foraging habitat for both adult and juvenile birds. </a:t>
            </a:r>
          </a:p>
          <a:p>
            <a:pPr rtl="0" fontAlgn="base"/>
            <a:r>
              <a:rPr lang="en-US" sz="1100" b="0" i="0" kern="1200" dirty="0">
                <a:solidFill>
                  <a:schemeClr val="tx1"/>
                </a:solidFill>
                <a:effectLst/>
                <a:latin typeface="+mn-lt"/>
                <a:ea typeface="+mn-ea"/>
                <a:cs typeface="+mn-cs"/>
              </a:rPr>
              <a:t>During the 2025 season, more favorable weather conditions - including temperatures, consistent wind, and the absence of major </a:t>
            </a:r>
            <a:r>
              <a:rPr lang="en-US" sz="1100" b="0" i="0" kern="1200" dirty="0" err="1">
                <a:solidFill>
                  <a:schemeClr val="tx1"/>
                </a:solidFill>
                <a:effectLst/>
                <a:latin typeface="+mn-lt"/>
                <a:ea typeface="+mn-ea"/>
                <a:cs typeface="+mn-cs"/>
              </a:rPr>
              <a:t>overwash</a:t>
            </a:r>
            <a:r>
              <a:rPr lang="en-US" sz="1100" b="0" i="0" kern="1200" dirty="0">
                <a:solidFill>
                  <a:schemeClr val="tx1"/>
                </a:solidFill>
                <a:effectLst/>
                <a:latin typeface="+mn-lt"/>
                <a:ea typeface="+mn-ea"/>
                <a:cs typeface="+mn-cs"/>
              </a:rPr>
              <a:t> events - likely contributed to improved nesting success. Many adults were frequently observed off their nests during the hottest parts of the day, likely as a behavioral response to daytime heat. </a:t>
            </a:r>
          </a:p>
          <a:p>
            <a:pPr rtl="0" fontAlgn="base"/>
            <a:endParaRPr lang="en-US" sz="1100" b="0" i="0" kern="1200" dirty="0">
              <a:solidFill>
                <a:schemeClr val="tx1"/>
              </a:solidFill>
              <a:effectLst/>
              <a:latin typeface="+mn-lt"/>
              <a:ea typeface="+mn-ea"/>
              <a:cs typeface="+mn-cs"/>
            </a:endParaRPr>
          </a:p>
          <a:p>
            <a:pPr rtl="0" fontAlgn="base"/>
            <a:r>
              <a:rPr lang="en-US" sz="1100" b="0" i="0" kern="1200" dirty="0">
                <a:solidFill>
                  <a:schemeClr val="tx1"/>
                </a:solidFill>
                <a:effectLst/>
                <a:latin typeface="+mn-lt"/>
                <a:ea typeface="+mn-ea"/>
                <a:cs typeface="+mn-cs"/>
              </a:rPr>
              <a:t>WIPL: Two renesting attempts were confirmed in 2025, in contrast to 2024 when no renests were documented, although several were suspected. While the total number of nests and fledged chicks remained similar between years, documented renesting contributed to a modest increase in overall productivity. </a:t>
            </a:r>
          </a:p>
          <a:p>
            <a:pPr rtl="0" fontAlgn="base"/>
            <a:r>
              <a:rPr lang="en-US" sz="1100" b="0" i="0" kern="1200" dirty="0">
                <a:solidFill>
                  <a:schemeClr val="tx1"/>
                </a:solidFill>
                <a:effectLst/>
                <a:latin typeface="+mn-lt"/>
                <a:ea typeface="+mn-ea"/>
                <a:cs typeface="+mn-cs"/>
              </a:rPr>
              <a:t>Seven of the eight nesting attempts occurred within the Critical Wildlife Area, with one successful nest located within the colonial nesting site on Carlos Beach. Many nesting attempts received substantially increased oversight in 2025 compared to 2024 due to the Fort Myers Beach nourishment project, which required daily on-site presence of IBNB-permitted monitors. </a:t>
            </a:r>
          </a:p>
          <a:p>
            <a:pPr rtl="0" fontAlgn="base"/>
            <a:r>
              <a:rPr lang="en-US" sz="1100" b="0" i="0" kern="1200" dirty="0">
                <a:solidFill>
                  <a:schemeClr val="tx1"/>
                </a:solidFill>
                <a:effectLst/>
                <a:latin typeface="+mn-lt"/>
                <a:ea typeface="+mn-ea"/>
                <a:cs typeface="+mn-cs"/>
              </a:rPr>
              <a:t>During the 2025 season, more favorable weather conditions - including temperatures, consistent wind, and the absence of major </a:t>
            </a:r>
            <a:r>
              <a:rPr lang="en-US" sz="1100" b="0" i="0" kern="1200" dirty="0" err="1">
                <a:solidFill>
                  <a:schemeClr val="tx1"/>
                </a:solidFill>
                <a:effectLst/>
                <a:latin typeface="+mn-lt"/>
                <a:ea typeface="+mn-ea"/>
                <a:cs typeface="+mn-cs"/>
              </a:rPr>
              <a:t>overwash</a:t>
            </a:r>
            <a:r>
              <a:rPr lang="en-US" sz="1100" b="0" i="0" kern="1200" dirty="0">
                <a:solidFill>
                  <a:schemeClr val="tx1"/>
                </a:solidFill>
                <a:effectLst/>
                <a:latin typeface="+mn-lt"/>
                <a:ea typeface="+mn-ea"/>
                <a:cs typeface="+mn-cs"/>
              </a:rPr>
              <a:t> events - likely contributed to improved nesting success. Many adults were frequently observed off their nests during the hottest parts of the day, likely as a behavioral response to daytime heat. </a:t>
            </a:r>
          </a:p>
          <a:p>
            <a:pPr rtl="0" fontAlgn="base"/>
            <a:endParaRPr lang="en-US" sz="1100" b="0" i="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3487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On 6000 block beach - regular SNPL nesting and occasionally WIPL foraging. Large groups of birds use the 6000 beach area for resting and foraging including LETE, BLSK, ROSP, and other various species. When there is heavy rain or high tides and tidal ponds are formed, hundreds of birds will congregate. </a:t>
            </a:r>
            <a:endParaRPr lang="en-US" dirty="0"/>
          </a:p>
          <a:p>
            <a:endParaRPr lang="en-US" dirty="0"/>
          </a:p>
        </p:txBody>
      </p:sp>
    </p:spTree>
    <p:extLst>
      <p:ext uri="{BB962C8B-B14F-4D97-AF65-F5344CB8AC3E}">
        <p14:creationId xmlns:p14="http://schemas.microsoft.com/office/powerpoint/2010/main" val="7948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WIPL, SNPL, LETE, KILL nest within CWA boundaries. No AMOY nesting during 2024-2025 but historically they have nested just north of Leonardo Arms. Most nesting occurs toward the northern end lagoon, or the very southern CWA lagoon around Ed Rood's boardwalk. Other species that nest in the dry vegetation/open beach: CONI, CGDO</a:t>
            </a:r>
            <a:endParaRPr lang="en-US" dirty="0">
              <a:effectLst/>
            </a:endParaRPr>
          </a:p>
          <a:p>
            <a:endParaRPr lang="en-US" dirty="0"/>
          </a:p>
          <a:p>
            <a:endParaRPr lang="en-US" dirty="0"/>
          </a:p>
        </p:txBody>
      </p:sp>
    </p:spTree>
    <p:extLst>
      <p:ext uri="{BB962C8B-B14F-4D97-AF65-F5344CB8AC3E}">
        <p14:creationId xmlns:p14="http://schemas.microsoft.com/office/powerpoint/2010/main" val="236211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endParaRPr lang="en-US" dirty="0"/>
          </a:p>
          <a:p>
            <a:r>
              <a:rPr lang="en-US" dirty="0"/>
              <a:t>Due in part to our positive outcomes in this community, the Florida Shorebird Program is on track to reach our goal of a 10% increase in the population levels of five focal species by 2029. I want to strongly emphasize that Fort Myers Beach plays a major role is attaining that milestone: this site is among only a few in the entire state where all five of these imperiled species are found nesting on one beach. </a:t>
            </a:r>
          </a:p>
        </p:txBody>
      </p:sp>
    </p:spTree>
    <p:extLst>
      <p:ext uri="{BB962C8B-B14F-4D97-AF65-F5344CB8AC3E}">
        <p14:creationId xmlns:p14="http://schemas.microsoft.com/office/powerpoint/2010/main" val="398371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7828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1102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0478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257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A765-0839-2096-661B-4185B1334A0F}"/>
              </a:ext>
            </a:extLst>
          </p:cNvPr>
          <p:cNvSpPr>
            <a:spLocks noGrp="1"/>
          </p:cNvSpPr>
          <p:nvPr>
            <p:ph type="ctrTitle"/>
          </p:nvPr>
        </p:nvSpPr>
        <p:spPr>
          <a:xfrm>
            <a:off x="1091710" y="100892"/>
            <a:ext cx="10008577" cy="819517"/>
          </a:xfrm>
        </p:spPr>
        <p:txBody>
          <a:bodyPr anchor="b">
            <a:normAutofit/>
          </a:bodyPr>
          <a:lstStyle>
            <a:lvl1pPr algn="ctr">
              <a:lnSpc>
                <a:spcPct val="100000"/>
              </a:lnSpc>
              <a:defRPr sz="4000"/>
            </a:lvl1pPr>
          </a:lstStyle>
          <a:p>
            <a:r>
              <a:rPr lang="en-US"/>
              <a:t>Click to edit Master title style</a:t>
            </a:r>
          </a:p>
        </p:txBody>
      </p:sp>
      <p:sp>
        <p:nvSpPr>
          <p:cNvPr id="3" name="Subtitle 2">
            <a:extLst>
              <a:ext uri="{FF2B5EF4-FFF2-40B4-BE49-F238E27FC236}">
                <a16:creationId xmlns:a16="http://schemas.microsoft.com/office/drawing/2014/main" id="{BD161A0F-674A-92B0-E861-E91C88EEC4A4}"/>
              </a:ext>
            </a:extLst>
          </p:cNvPr>
          <p:cNvSpPr>
            <a:spLocks noGrp="1"/>
          </p:cNvSpPr>
          <p:nvPr>
            <p:ph type="subTitle" idx="1" hasCustomPrompt="1"/>
          </p:nvPr>
        </p:nvSpPr>
        <p:spPr>
          <a:xfrm>
            <a:off x="1524000" y="5117123"/>
            <a:ext cx="9144000" cy="1011115"/>
          </a:xfrm>
        </p:spPr>
        <p:txBody>
          <a:bodyPr>
            <a:normAutofit/>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Florida Fish and Wildlife Conservation Commission</a:t>
            </a:r>
          </a:p>
        </p:txBody>
      </p:sp>
      <p:sp>
        <p:nvSpPr>
          <p:cNvPr id="8" name="Picture Placeholder 7">
            <a:extLst>
              <a:ext uri="{FF2B5EF4-FFF2-40B4-BE49-F238E27FC236}">
                <a16:creationId xmlns:a16="http://schemas.microsoft.com/office/drawing/2014/main" id="{B33748B4-44F1-D896-B860-70EF95DAC70C}"/>
              </a:ext>
            </a:extLst>
          </p:cNvPr>
          <p:cNvSpPr>
            <a:spLocks noGrp="1"/>
          </p:cNvSpPr>
          <p:nvPr>
            <p:ph type="pic" sz="quarter" idx="10"/>
          </p:nvPr>
        </p:nvSpPr>
        <p:spPr>
          <a:xfrm>
            <a:off x="2851943" y="1073150"/>
            <a:ext cx="6488113" cy="3868738"/>
          </a:xfrm>
        </p:spPr>
        <p:txBody>
          <a:bodyPr/>
          <a:lstStyle/>
          <a:p>
            <a:r>
              <a:rPr lang="en-US"/>
              <a:t>Click icon to add picture</a:t>
            </a:r>
          </a:p>
        </p:txBody>
      </p:sp>
      <p:pic>
        <p:nvPicPr>
          <p:cNvPr id="9" name="Picture 8" descr="A picture containing pool ball, green&#10;&#10;Description automatically generated">
            <a:extLst>
              <a:ext uri="{FF2B5EF4-FFF2-40B4-BE49-F238E27FC236}">
                <a16:creationId xmlns:a16="http://schemas.microsoft.com/office/drawing/2014/main" id="{ED8A6324-F16A-9039-31D2-46AAF427D146}"/>
              </a:ext>
            </a:extLst>
          </p:cNvPr>
          <p:cNvPicPr>
            <a:picLocks noChangeAspect="1"/>
          </p:cNvPicPr>
          <p:nvPr userDrawn="1"/>
        </p:nvPicPr>
        <p:blipFill>
          <a:blip r:embed="rId2"/>
          <a:srcRect t="24781"/>
          <a:stretch/>
        </p:blipFill>
        <p:spPr>
          <a:xfrm>
            <a:off x="0" y="5422605"/>
            <a:ext cx="12192000" cy="1435395"/>
          </a:xfrm>
          <a:prstGeom prst="rect">
            <a:avLst/>
          </a:prstGeom>
        </p:spPr>
      </p:pic>
    </p:spTree>
    <p:extLst>
      <p:ext uri="{BB962C8B-B14F-4D97-AF65-F5344CB8AC3E}">
        <p14:creationId xmlns:p14="http://schemas.microsoft.com/office/powerpoint/2010/main" val="208112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AD8A-6F80-C92C-6C01-F556AB26D6FD}"/>
              </a:ext>
            </a:extLst>
          </p:cNvPr>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251743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78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1F76-C2DF-33F7-9B84-21BBAF6FFC11}"/>
              </a:ext>
            </a:extLst>
          </p:cNvPr>
          <p:cNvSpPr>
            <a:spLocks noGrp="1"/>
          </p:cNvSpPr>
          <p:nvPr>
            <p:ph type="title"/>
          </p:nvPr>
        </p:nvSpPr>
        <p:spPr>
          <a:xfrm>
            <a:off x="831850" y="1709738"/>
            <a:ext cx="10515600" cy="2852737"/>
          </a:xfrm>
        </p:spPr>
        <p:txBody>
          <a:bodyPr anchor="b">
            <a:normAutofit/>
          </a:bodyPr>
          <a:lstStyle>
            <a:lvl1pPr algn="l">
              <a:lnSpc>
                <a:spcPct val="100000"/>
              </a:lnSpc>
              <a:defRPr sz="6000"/>
            </a:lvl1pPr>
          </a:lstStyle>
          <a:p>
            <a:r>
              <a:rPr lang="en-US"/>
              <a:t>Click to edit Master title style</a:t>
            </a:r>
          </a:p>
        </p:txBody>
      </p:sp>
      <p:sp>
        <p:nvSpPr>
          <p:cNvPr id="3" name="Text Placeholder 2">
            <a:extLst>
              <a:ext uri="{FF2B5EF4-FFF2-40B4-BE49-F238E27FC236}">
                <a16:creationId xmlns:a16="http://schemas.microsoft.com/office/drawing/2014/main" id="{6C55051E-F069-2FED-C9D9-FB8F1A5049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7" name="Picture 6" descr="A picture containing pool ball, green&#10;&#10;Description automatically generated">
            <a:extLst>
              <a:ext uri="{FF2B5EF4-FFF2-40B4-BE49-F238E27FC236}">
                <a16:creationId xmlns:a16="http://schemas.microsoft.com/office/drawing/2014/main" id="{0AF911FE-12E2-00C1-52D2-F526C2AC9B5C}"/>
              </a:ext>
            </a:extLst>
          </p:cNvPr>
          <p:cNvPicPr>
            <a:picLocks noChangeAspect="1"/>
          </p:cNvPicPr>
          <p:nvPr userDrawn="1"/>
        </p:nvPicPr>
        <p:blipFill>
          <a:blip r:embed="rId2"/>
          <a:srcRect t="24781"/>
          <a:stretch/>
        </p:blipFill>
        <p:spPr>
          <a:xfrm>
            <a:off x="0" y="5422605"/>
            <a:ext cx="12192000" cy="1435395"/>
          </a:xfrm>
          <a:prstGeom prst="rect">
            <a:avLst/>
          </a:prstGeom>
        </p:spPr>
      </p:pic>
    </p:spTree>
    <p:extLst>
      <p:ext uri="{BB962C8B-B14F-4D97-AF65-F5344CB8AC3E}">
        <p14:creationId xmlns:p14="http://schemas.microsoft.com/office/powerpoint/2010/main" val="2617013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Picture Right Bullets No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8E3-D6BB-348F-8933-E5003BBE43B8}"/>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4" name="Content Placeholder 3">
            <a:extLst>
              <a:ext uri="{FF2B5EF4-FFF2-40B4-BE49-F238E27FC236}">
                <a16:creationId xmlns:a16="http://schemas.microsoft.com/office/drawing/2014/main" id="{8682F7CE-B0A2-87EE-F109-EA952D82E3F3}"/>
              </a:ext>
            </a:extLst>
          </p:cNvPr>
          <p:cNvSpPr>
            <a:spLocks noGrp="1"/>
          </p:cNvSpPr>
          <p:nvPr>
            <p:ph sz="half" idx="2"/>
          </p:nvPr>
        </p:nvSpPr>
        <p:spPr>
          <a:xfrm>
            <a:off x="6230815" y="1253328"/>
            <a:ext cx="5747238" cy="483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2CCCF283-34BE-F514-A203-229DEFE0BE06}"/>
              </a:ext>
            </a:extLst>
          </p:cNvPr>
          <p:cNvSpPr>
            <a:spLocks noGrp="1"/>
          </p:cNvSpPr>
          <p:nvPr>
            <p:ph type="pic" sz="quarter" idx="10"/>
          </p:nvPr>
        </p:nvSpPr>
        <p:spPr>
          <a:xfrm>
            <a:off x="213947" y="1253329"/>
            <a:ext cx="5747238" cy="4839737"/>
          </a:xfrm>
          <a:ln w="19050">
            <a:solidFill>
              <a:schemeClr val="tx1"/>
            </a:solidFill>
          </a:ln>
        </p:spPr>
        <p:txBody>
          <a:bodyPr/>
          <a:lstStyle/>
          <a:p>
            <a:r>
              <a:rPr lang="en-US"/>
              <a:t>Click icon to add picture</a:t>
            </a:r>
          </a:p>
        </p:txBody>
      </p:sp>
    </p:spTree>
    <p:extLst>
      <p:ext uri="{BB962C8B-B14F-4D97-AF65-F5344CB8AC3E}">
        <p14:creationId xmlns:p14="http://schemas.microsoft.com/office/powerpoint/2010/main" val="650414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Left Bullets No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8E3-D6BB-348F-8933-E5003BBE43B8}"/>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4" name="Content Placeholder 3">
            <a:extLst>
              <a:ext uri="{FF2B5EF4-FFF2-40B4-BE49-F238E27FC236}">
                <a16:creationId xmlns:a16="http://schemas.microsoft.com/office/drawing/2014/main" id="{8682F7CE-B0A2-87EE-F109-EA952D82E3F3}"/>
              </a:ext>
            </a:extLst>
          </p:cNvPr>
          <p:cNvSpPr>
            <a:spLocks noGrp="1"/>
          </p:cNvSpPr>
          <p:nvPr>
            <p:ph sz="half" idx="2"/>
          </p:nvPr>
        </p:nvSpPr>
        <p:spPr>
          <a:xfrm>
            <a:off x="202223" y="1244294"/>
            <a:ext cx="5741378" cy="483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2CCCF283-34BE-F514-A203-229DEFE0BE06}"/>
              </a:ext>
            </a:extLst>
          </p:cNvPr>
          <p:cNvSpPr>
            <a:spLocks noGrp="1"/>
          </p:cNvSpPr>
          <p:nvPr>
            <p:ph type="pic" sz="quarter" idx="10"/>
          </p:nvPr>
        </p:nvSpPr>
        <p:spPr>
          <a:xfrm>
            <a:off x="6248399" y="1437602"/>
            <a:ext cx="5741378" cy="4418075"/>
          </a:xfrm>
          <a:ln w="19050">
            <a:solidFill>
              <a:schemeClr val="tx1"/>
            </a:solidFill>
          </a:ln>
        </p:spPr>
        <p:txBody>
          <a:bodyPr/>
          <a:lstStyle/>
          <a:p>
            <a:r>
              <a:rPr lang="en-US"/>
              <a:t>Click icon to add picture</a:t>
            </a:r>
          </a:p>
        </p:txBody>
      </p:sp>
    </p:spTree>
    <p:extLst>
      <p:ext uri="{BB962C8B-B14F-4D97-AF65-F5344CB8AC3E}">
        <p14:creationId xmlns:p14="http://schemas.microsoft.com/office/powerpoint/2010/main" val="334776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icture Left Tex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20D6-6F58-83FC-F971-8DA27F526906}"/>
              </a:ext>
            </a:extLst>
          </p:cNvPr>
          <p:cNvSpPr>
            <a:spLocks noGrp="1"/>
          </p:cNvSpPr>
          <p:nvPr>
            <p:ph type="title"/>
          </p:nvPr>
        </p:nvSpPr>
        <p:spPr>
          <a:xfrm>
            <a:off x="839788" y="109415"/>
            <a:ext cx="10515600" cy="972039"/>
          </a:xfrm>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A9D41EE3-2953-4340-28D2-BA423C7BE4BD}"/>
              </a:ext>
            </a:extLst>
          </p:cNvPr>
          <p:cNvSpPr>
            <a:spLocks noGrp="1"/>
          </p:cNvSpPr>
          <p:nvPr>
            <p:ph type="body" idx="1"/>
          </p:nvPr>
        </p:nvSpPr>
        <p:spPr>
          <a:xfrm>
            <a:off x="237393" y="1162417"/>
            <a:ext cx="5760182"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BE01F-6160-CA37-6C6C-ECE92C54F184}"/>
              </a:ext>
            </a:extLst>
          </p:cNvPr>
          <p:cNvSpPr>
            <a:spLocks noGrp="1"/>
          </p:cNvSpPr>
          <p:nvPr>
            <p:ph sz="half" idx="2"/>
          </p:nvPr>
        </p:nvSpPr>
        <p:spPr>
          <a:xfrm>
            <a:off x="237393" y="2067292"/>
            <a:ext cx="5760182" cy="412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FB115B72-B1C0-63B4-0389-530EF28C10FA}"/>
              </a:ext>
            </a:extLst>
          </p:cNvPr>
          <p:cNvSpPr>
            <a:spLocks noGrp="1"/>
          </p:cNvSpPr>
          <p:nvPr>
            <p:ph type="pic" sz="quarter" idx="10"/>
          </p:nvPr>
        </p:nvSpPr>
        <p:spPr>
          <a:xfrm>
            <a:off x="6194427" y="1428935"/>
            <a:ext cx="5760181" cy="4453120"/>
          </a:xfrm>
          <a:ln w="19050">
            <a:solidFill>
              <a:schemeClr val="tx1"/>
            </a:solidFill>
          </a:ln>
        </p:spPr>
        <p:txBody>
          <a:bodyPr/>
          <a:lstStyle/>
          <a:p>
            <a:r>
              <a:rPr lang="en-US"/>
              <a:t>Click icon to add picture</a:t>
            </a:r>
          </a:p>
        </p:txBody>
      </p:sp>
    </p:spTree>
    <p:extLst>
      <p:ext uri="{BB962C8B-B14F-4D97-AF65-F5344CB8AC3E}">
        <p14:creationId xmlns:p14="http://schemas.microsoft.com/office/powerpoint/2010/main" val="1104360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icture Right Text with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20D6-6F58-83FC-F971-8DA27F526906}"/>
              </a:ext>
            </a:extLst>
          </p:cNvPr>
          <p:cNvSpPr>
            <a:spLocks noGrp="1"/>
          </p:cNvSpPr>
          <p:nvPr>
            <p:ph type="title"/>
          </p:nvPr>
        </p:nvSpPr>
        <p:spPr>
          <a:xfrm>
            <a:off x="839788" y="109415"/>
            <a:ext cx="10515600" cy="972039"/>
          </a:xfrm>
        </p:spPr>
        <p:txBody>
          <a:bodyPr/>
          <a:lstStyle>
            <a:lvl1pPr>
              <a:lnSpc>
                <a:spcPct val="100000"/>
              </a:lnSpc>
              <a:defRPr/>
            </a:lvl1pPr>
          </a:lstStyle>
          <a:p>
            <a:r>
              <a:rPr lang="en-US"/>
              <a:t>Click to edit Master title style</a:t>
            </a:r>
          </a:p>
        </p:txBody>
      </p:sp>
      <p:sp>
        <p:nvSpPr>
          <p:cNvPr id="5" name="Text Placeholder 4">
            <a:extLst>
              <a:ext uri="{FF2B5EF4-FFF2-40B4-BE49-F238E27FC236}">
                <a16:creationId xmlns:a16="http://schemas.microsoft.com/office/drawing/2014/main" id="{8BF2B3D5-A313-A739-7677-2452FCCEC634}"/>
              </a:ext>
            </a:extLst>
          </p:cNvPr>
          <p:cNvSpPr>
            <a:spLocks noGrp="1"/>
          </p:cNvSpPr>
          <p:nvPr>
            <p:ph type="body" sz="quarter" idx="3"/>
          </p:nvPr>
        </p:nvSpPr>
        <p:spPr>
          <a:xfrm>
            <a:off x="6169024" y="1162417"/>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6057D1-9116-B10C-60E5-A494E52868E7}"/>
              </a:ext>
            </a:extLst>
          </p:cNvPr>
          <p:cNvSpPr>
            <a:spLocks noGrp="1"/>
          </p:cNvSpPr>
          <p:nvPr>
            <p:ph sz="quarter" idx="4"/>
          </p:nvPr>
        </p:nvSpPr>
        <p:spPr>
          <a:xfrm>
            <a:off x="6172200" y="2067292"/>
            <a:ext cx="5183188" cy="412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EF961E0B-75FE-5E02-D8FD-D3BB11BFDB21}"/>
              </a:ext>
            </a:extLst>
          </p:cNvPr>
          <p:cNvSpPr>
            <a:spLocks noGrp="1"/>
          </p:cNvSpPr>
          <p:nvPr>
            <p:ph type="pic" sz="quarter" idx="10"/>
          </p:nvPr>
        </p:nvSpPr>
        <p:spPr>
          <a:xfrm>
            <a:off x="838200" y="1253088"/>
            <a:ext cx="5105400" cy="4839737"/>
          </a:xfrm>
          <a:ln w="19050">
            <a:solidFill>
              <a:schemeClr val="tx1"/>
            </a:solidFill>
          </a:ln>
        </p:spPr>
        <p:txBody>
          <a:bodyPr/>
          <a:lstStyle/>
          <a:p>
            <a:r>
              <a:rPr lang="en-US"/>
              <a:t>Click icon to add picture</a:t>
            </a:r>
          </a:p>
        </p:txBody>
      </p:sp>
    </p:spTree>
    <p:extLst>
      <p:ext uri="{BB962C8B-B14F-4D97-AF65-F5344CB8AC3E}">
        <p14:creationId xmlns:p14="http://schemas.microsoft.com/office/powerpoint/2010/main" val="253967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20D6-6F58-83FC-F971-8DA27F526906}"/>
              </a:ext>
            </a:extLst>
          </p:cNvPr>
          <p:cNvSpPr>
            <a:spLocks noGrp="1"/>
          </p:cNvSpPr>
          <p:nvPr>
            <p:ph type="title"/>
          </p:nvPr>
        </p:nvSpPr>
        <p:spPr>
          <a:xfrm>
            <a:off x="839788" y="109415"/>
            <a:ext cx="10515600" cy="972039"/>
          </a:xfrm>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A9D41EE3-2953-4340-28D2-BA423C7BE4BD}"/>
              </a:ext>
            </a:extLst>
          </p:cNvPr>
          <p:cNvSpPr>
            <a:spLocks noGrp="1"/>
          </p:cNvSpPr>
          <p:nvPr>
            <p:ph type="body" idx="1"/>
          </p:nvPr>
        </p:nvSpPr>
        <p:spPr>
          <a:xfrm>
            <a:off x="263770" y="1162417"/>
            <a:ext cx="5733806"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BE01F-6160-CA37-6C6C-ECE92C54F184}"/>
              </a:ext>
            </a:extLst>
          </p:cNvPr>
          <p:cNvSpPr>
            <a:spLocks noGrp="1"/>
          </p:cNvSpPr>
          <p:nvPr>
            <p:ph sz="half" idx="2"/>
          </p:nvPr>
        </p:nvSpPr>
        <p:spPr>
          <a:xfrm>
            <a:off x="263770" y="2067292"/>
            <a:ext cx="5733805" cy="412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F2B3D5-A313-A739-7677-2452FCCEC634}"/>
              </a:ext>
            </a:extLst>
          </p:cNvPr>
          <p:cNvSpPr>
            <a:spLocks noGrp="1"/>
          </p:cNvSpPr>
          <p:nvPr>
            <p:ph type="body" sz="quarter" idx="3"/>
          </p:nvPr>
        </p:nvSpPr>
        <p:spPr>
          <a:xfrm>
            <a:off x="6169024" y="1162417"/>
            <a:ext cx="5759206"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6057D1-9116-B10C-60E5-A494E52868E7}"/>
              </a:ext>
            </a:extLst>
          </p:cNvPr>
          <p:cNvSpPr>
            <a:spLocks noGrp="1"/>
          </p:cNvSpPr>
          <p:nvPr>
            <p:ph sz="quarter" idx="4"/>
          </p:nvPr>
        </p:nvSpPr>
        <p:spPr>
          <a:xfrm>
            <a:off x="6172200" y="2067292"/>
            <a:ext cx="5756030" cy="4122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46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8E3-D6BB-348F-8933-E5003BBE43B8}"/>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EE9C3E9A-DC01-86FB-F78F-0CA98E8D4439}"/>
              </a:ext>
            </a:extLst>
          </p:cNvPr>
          <p:cNvSpPr>
            <a:spLocks noGrp="1"/>
          </p:cNvSpPr>
          <p:nvPr>
            <p:ph sz="half" idx="1"/>
          </p:nvPr>
        </p:nvSpPr>
        <p:spPr>
          <a:xfrm>
            <a:off x="237392" y="1253331"/>
            <a:ext cx="5782409" cy="483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82F7CE-B0A2-87EE-F109-EA952D82E3F3}"/>
              </a:ext>
            </a:extLst>
          </p:cNvPr>
          <p:cNvSpPr>
            <a:spLocks noGrp="1"/>
          </p:cNvSpPr>
          <p:nvPr>
            <p:ph sz="half" idx="2"/>
          </p:nvPr>
        </p:nvSpPr>
        <p:spPr>
          <a:xfrm>
            <a:off x="6172198" y="1253330"/>
            <a:ext cx="5782409" cy="483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089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344A-809B-9535-2ACE-2781F5000A69}"/>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1B228363-B5DD-C883-E256-0886417A3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292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6811F-B0C4-1990-1AF4-0F60855E7AB0}"/>
              </a:ext>
            </a:extLst>
          </p:cNvPr>
          <p:cNvSpPr>
            <a:spLocks noGrp="1"/>
          </p:cNvSpPr>
          <p:nvPr>
            <p:ph type="title"/>
          </p:nvPr>
        </p:nvSpPr>
        <p:spPr>
          <a:xfrm>
            <a:off x="838200" y="101358"/>
            <a:ext cx="10515600" cy="9537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8BA69B-0A9A-152E-FC3E-5A5055D46A26}"/>
              </a:ext>
            </a:extLst>
          </p:cNvPr>
          <p:cNvSpPr>
            <a:spLocks noGrp="1"/>
          </p:cNvSpPr>
          <p:nvPr>
            <p:ph type="body" idx="1"/>
          </p:nvPr>
        </p:nvSpPr>
        <p:spPr>
          <a:xfrm>
            <a:off x="838200" y="1213338"/>
            <a:ext cx="10515600" cy="4726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up of a coin&#10;&#10;Description automatically generated with low confidence">
            <a:extLst>
              <a:ext uri="{FF2B5EF4-FFF2-40B4-BE49-F238E27FC236}">
                <a16:creationId xmlns:a16="http://schemas.microsoft.com/office/drawing/2014/main" id="{76932D42-43DA-A3C8-2592-605E1485ACC0}"/>
              </a:ext>
            </a:extLst>
          </p:cNvPr>
          <p:cNvPicPr>
            <a:picLocks noChangeAspect="1"/>
          </p:cNvPicPr>
          <p:nvPr userDrawn="1"/>
        </p:nvPicPr>
        <p:blipFill>
          <a:blip r:embed="rId13"/>
          <a:srcRect t="40967"/>
          <a:stretch/>
        </p:blipFill>
        <p:spPr>
          <a:xfrm>
            <a:off x="0" y="5794744"/>
            <a:ext cx="12192000" cy="1063256"/>
          </a:xfrm>
          <a:prstGeom prst="rect">
            <a:avLst/>
          </a:prstGeom>
        </p:spPr>
      </p:pic>
    </p:spTree>
    <p:extLst>
      <p:ext uri="{BB962C8B-B14F-4D97-AF65-F5344CB8AC3E}">
        <p14:creationId xmlns:p14="http://schemas.microsoft.com/office/powerpoint/2010/main" val="15672845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7" r:id="rId3"/>
    <p:sldLayoutId id="2147483658" r:id="rId4"/>
    <p:sldLayoutId id="2147483660" r:id="rId5"/>
    <p:sldLayoutId id="2147483659" r:id="rId6"/>
    <p:sldLayoutId id="2147483653" r:id="rId7"/>
    <p:sldLayoutId id="2147483652" r:id="rId8"/>
    <p:sldLayoutId id="2147483650" r:id="rId9"/>
    <p:sldLayoutId id="2147483654" r:id="rId10"/>
    <p:sldLayoutId id="2147483655" r:id="rId11"/>
  </p:sldLayoutIdLst>
  <p:txStyles>
    <p:titleStyle>
      <a:lvl1pPr algn="ctr"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Monica.McKenzie@myfwc.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hyperlink" Target="mailto:Rebecca.Schneider@myfwc.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C074-42E4-74BD-FF8C-E0BA4F568C33}"/>
              </a:ext>
            </a:extLst>
          </p:cNvPr>
          <p:cNvSpPr>
            <a:spLocks noGrp="1"/>
          </p:cNvSpPr>
          <p:nvPr>
            <p:ph type="ctrTitle"/>
          </p:nvPr>
        </p:nvSpPr>
        <p:spPr>
          <a:xfrm>
            <a:off x="1091710" y="103696"/>
            <a:ext cx="10008577" cy="1127798"/>
          </a:xfrm>
        </p:spPr>
        <p:txBody>
          <a:bodyPr>
            <a:normAutofit/>
          </a:bodyPr>
          <a:lstStyle/>
          <a:p>
            <a:r>
              <a:rPr lang="en-US" dirty="0"/>
              <a:t>Fort Myers Beach Shorebird Nesting</a:t>
            </a:r>
          </a:p>
        </p:txBody>
      </p:sp>
      <p:sp>
        <p:nvSpPr>
          <p:cNvPr id="3" name="Subtitle 2">
            <a:extLst>
              <a:ext uri="{FF2B5EF4-FFF2-40B4-BE49-F238E27FC236}">
                <a16:creationId xmlns:a16="http://schemas.microsoft.com/office/drawing/2014/main" id="{B1B38D47-0CEB-D8EB-4075-77DC68465E30}"/>
              </a:ext>
            </a:extLst>
          </p:cNvPr>
          <p:cNvSpPr>
            <a:spLocks noGrp="1"/>
          </p:cNvSpPr>
          <p:nvPr>
            <p:ph type="subTitle" idx="1"/>
          </p:nvPr>
        </p:nvSpPr>
        <p:spPr>
          <a:xfrm>
            <a:off x="1524000" y="5117124"/>
            <a:ext cx="9144000" cy="1127798"/>
          </a:xfrm>
        </p:spPr>
        <p:txBody>
          <a:bodyPr>
            <a:normAutofit/>
          </a:bodyPr>
          <a:lstStyle/>
          <a:p>
            <a:endParaRPr lang="en-US" sz="2000" dirty="0"/>
          </a:p>
          <a:p>
            <a:r>
              <a:rPr lang="en-US" sz="2400" dirty="0"/>
              <a:t>Florida Fish and Wildlife Conservation Commission</a:t>
            </a:r>
          </a:p>
          <a:p>
            <a:r>
              <a:rPr lang="en-US" sz="2000" b="0" dirty="0"/>
              <a:t>February 2026</a:t>
            </a:r>
          </a:p>
        </p:txBody>
      </p:sp>
      <p:pic>
        <p:nvPicPr>
          <p:cNvPr id="5" name="Picture Placeholder 4">
            <a:extLst>
              <a:ext uri="{FF2B5EF4-FFF2-40B4-BE49-F238E27FC236}">
                <a16:creationId xmlns:a16="http://schemas.microsoft.com/office/drawing/2014/main" id="{9A11671B-7A0E-8FD6-0794-1C4F0F986F28}"/>
              </a:ext>
            </a:extLst>
          </p:cNvPr>
          <p:cNvPicPr>
            <a:picLocks noGrp="1" noChangeAspect="1"/>
          </p:cNvPicPr>
          <p:nvPr>
            <p:ph type="pic" sz="quarter" idx="10"/>
          </p:nvPr>
        </p:nvPicPr>
        <p:blipFill>
          <a:blip r:embed="rId3"/>
          <a:srcRect t="5028" b="5028"/>
          <a:stretch>
            <a:fillRect/>
          </a:stretch>
        </p:blipFill>
        <p:spPr>
          <a:xfrm>
            <a:off x="2851150" y="1231900"/>
            <a:ext cx="6488113" cy="3868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11">
            <a:extLst>
              <a:ext uri="{FF2B5EF4-FFF2-40B4-BE49-F238E27FC236}">
                <a16:creationId xmlns:a16="http://schemas.microsoft.com/office/drawing/2014/main" id="{223370B1-6046-F6A4-FCA6-24477611A981}"/>
              </a:ext>
            </a:extLst>
          </p:cNvPr>
          <p:cNvSpPr txBox="1"/>
          <p:nvPr/>
        </p:nvSpPr>
        <p:spPr>
          <a:xfrm>
            <a:off x="7483150" y="6346435"/>
            <a:ext cx="3433666" cy="407869"/>
          </a:xfrm>
          <a:prstGeom prst="rect">
            <a:avLst/>
          </a:prstGeom>
        </p:spPr>
        <p:txBody>
          <a:bodyPr wrap="square" lIns="0" tIns="0" rIns="0" bIns="0" rtlCol="0" anchor="t">
            <a:spAutoFit/>
          </a:bodyPr>
          <a:lstStyle/>
          <a:p>
            <a:pPr marL="0" lvl="0" indent="0" algn="r">
              <a:lnSpc>
                <a:spcPts val="3840"/>
              </a:lnSpc>
            </a:pPr>
            <a:r>
              <a:rPr lang="en-US" sz="1100" spc="240" dirty="0">
                <a:solidFill>
                  <a:srgbClr val="FAFAFA"/>
                </a:solidFill>
                <a:latin typeface="Gill Sans Light"/>
                <a:ea typeface="Gill Sans Light"/>
                <a:cs typeface="Gill Sans Light"/>
                <a:sym typeface="Gill Sans Light"/>
              </a:rPr>
              <a:t>Photos by FWC unless otherwise noted</a:t>
            </a:r>
          </a:p>
        </p:txBody>
      </p:sp>
    </p:spTree>
    <p:extLst>
      <p:ext uri="{BB962C8B-B14F-4D97-AF65-F5344CB8AC3E}">
        <p14:creationId xmlns:p14="http://schemas.microsoft.com/office/powerpoint/2010/main" val="311269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D128-3796-40B9-C1EA-1AE242451959}"/>
              </a:ext>
            </a:extLst>
          </p:cNvPr>
          <p:cNvSpPr>
            <a:spLocks noGrp="1"/>
          </p:cNvSpPr>
          <p:nvPr>
            <p:ph type="title"/>
          </p:nvPr>
        </p:nvSpPr>
        <p:spPr/>
        <p:txBody>
          <a:bodyPr/>
          <a:lstStyle/>
          <a:p>
            <a:r>
              <a:rPr lang="en-US" dirty="0"/>
              <a:t>Thank you! </a:t>
            </a:r>
          </a:p>
        </p:txBody>
      </p:sp>
      <p:sp>
        <p:nvSpPr>
          <p:cNvPr id="3" name="Text Placeholder 2">
            <a:extLst>
              <a:ext uri="{FF2B5EF4-FFF2-40B4-BE49-F238E27FC236}">
                <a16:creationId xmlns:a16="http://schemas.microsoft.com/office/drawing/2014/main" id="{FC586624-68A3-BE4C-62E3-7E564F46C355}"/>
              </a:ext>
            </a:extLst>
          </p:cNvPr>
          <p:cNvSpPr>
            <a:spLocks noGrp="1"/>
          </p:cNvSpPr>
          <p:nvPr>
            <p:ph type="body" idx="1"/>
          </p:nvPr>
        </p:nvSpPr>
        <p:spPr/>
        <p:txBody>
          <a:bodyPr/>
          <a:lstStyle/>
          <a:p>
            <a:r>
              <a:rPr lang="en-US" dirty="0"/>
              <a:t>Contact us: </a:t>
            </a:r>
          </a:p>
        </p:txBody>
      </p:sp>
      <p:sp>
        <p:nvSpPr>
          <p:cNvPr id="4" name="Content Placeholder 3">
            <a:extLst>
              <a:ext uri="{FF2B5EF4-FFF2-40B4-BE49-F238E27FC236}">
                <a16:creationId xmlns:a16="http://schemas.microsoft.com/office/drawing/2014/main" id="{C301DC7E-92B3-1F3B-5922-858E2FF97B79}"/>
              </a:ext>
            </a:extLst>
          </p:cNvPr>
          <p:cNvSpPr>
            <a:spLocks noGrp="1"/>
          </p:cNvSpPr>
          <p:nvPr>
            <p:ph sz="half" idx="2"/>
          </p:nvPr>
        </p:nvSpPr>
        <p:spPr/>
        <p:txBody>
          <a:bodyPr/>
          <a:lstStyle/>
          <a:p>
            <a:pPr marL="0" indent="0">
              <a:buNone/>
            </a:pPr>
            <a:r>
              <a:rPr lang="en-US" b="1" dirty="0"/>
              <a:t>Monica McKenzie</a:t>
            </a:r>
          </a:p>
          <a:p>
            <a:pPr marL="0" indent="0">
              <a:buNone/>
            </a:pPr>
            <a:r>
              <a:rPr lang="en-US" dirty="0"/>
              <a:t>Southwest Shorebird Biologist </a:t>
            </a:r>
          </a:p>
          <a:p>
            <a:pPr marL="457200" lvl="1" indent="0">
              <a:buNone/>
            </a:pPr>
            <a:r>
              <a:rPr lang="en-US" dirty="0">
                <a:hlinkClick r:id="rId3"/>
              </a:rPr>
              <a:t>Monica.McKenzie@myfwc.com</a:t>
            </a:r>
            <a:endParaRPr lang="en-US" dirty="0"/>
          </a:p>
          <a:p>
            <a:pPr lvl="1"/>
            <a:endParaRPr lang="en-US" dirty="0"/>
          </a:p>
          <a:p>
            <a:pPr marL="0" indent="0">
              <a:buNone/>
            </a:pPr>
            <a:r>
              <a:rPr lang="en-US" b="1" dirty="0"/>
              <a:t>Becky Schneider </a:t>
            </a:r>
          </a:p>
          <a:p>
            <a:pPr marL="0" indent="0">
              <a:buNone/>
            </a:pPr>
            <a:r>
              <a:rPr lang="en-US" dirty="0"/>
              <a:t>Southwest Regional Biologist</a:t>
            </a:r>
          </a:p>
          <a:p>
            <a:pPr marL="457200" lvl="1" indent="0">
              <a:buNone/>
            </a:pPr>
            <a:r>
              <a:rPr lang="en-US" dirty="0">
                <a:hlinkClick r:id="rId4"/>
              </a:rPr>
              <a:t>Rebecca.Schneider@myfwc.com</a:t>
            </a:r>
            <a:endParaRPr lang="en-US" dirty="0"/>
          </a:p>
          <a:p>
            <a:pPr lvl="1"/>
            <a:endParaRPr lang="en-US" dirty="0"/>
          </a:p>
        </p:txBody>
      </p:sp>
      <p:pic>
        <p:nvPicPr>
          <p:cNvPr id="6" name="Picture 5">
            <a:extLst>
              <a:ext uri="{FF2B5EF4-FFF2-40B4-BE49-F238E27FC236}">
                <a16:creationId xmlns:a16="http://schemas.microsoft.com/office/drawing/2014/main" id="{7707E459-C553-064B-429E-07B6846F0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440" y="1573212"/>
            <a:ext cx="5918162" cy="3945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265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3529-A34A-F2B6-8623-29C5218159EB}"/>
              </a:ext>
            </a:extLst>
          </p:cNvPr>
          <p:cNvSpPr>
            <a:spLocks noGrp="1"/>
          </p:cNvSpPr>
          <p:nvPr>
            <p:ph type="title"/>
          </p:nvPr>
        </p:nvSpPr>
        <p:spPr/>
        <p:txBody>
          <a:bodyPr>
            <a:normAutofit/>
          </a:bodyPr>
          <a:lstStyle/>
          <a:p>
            <a:r>
              <a:rPr lang="en-US" dirty="0"/>
              <a:t>Imperiled Beach Nesting Birds on FMB </a:t>
            </a:r>
          </a:p>
        </p:txBody>
      </p:sp>
      <p:sp>
        <p:nvSpPr>
          <p:cNvPr id="3" name="Text Placeholder 2">
            <a:extLst>
              <a:ext uri="{FF2B5EF4-FFF2-40B4-BE49-F238E27FC236}">
                <a16:creationId xmlns:a16="http://schemas.microsoft.com/office/drawing/2014/main" id="{71030888-676C-E272-0CF6-E2256D871C9C}"/>
              </a:ext>
            </a:extLst>
          </p:cNvPr>
          <p:cNvSpPr>
            <a:spLocks noGrp="1"/>
          </p:cNvSpPr>
          <p:nvPr>
            <p:ph type="body" idx="1"/>
          </p:nvPr>
        </p:nvSpPr>
        <p:spPr/>
        <p:txBody>
          <a:bodyPr>
            <a:normAutofit/>
          </a:bodyPr>
          <a:lstStyle/>
          <a:p>
            <a:r>
              <a:rPr lang="en-US" dirty="0"/>
              <a:t>2025 Nesting Season Outcomes </a:t>
            </a:r>
          </a:p>
        </p:txBody>
      </p:sp>
      <p:sp>
        <p:nvSpPr>
          <p:cNvPr id="4" name="Content Placeholder 3">
            <a:extLst>
              <a:ext uri="{FF2B5EF4-FFF2-40B4-BE49-F238E27FC236}">
                <a16:creationId xmlns:a16="http://schemas.microsoft.com/office/drawing/2014/main" id="{C2E990D6-5302-A5F9-B2EB-BE50E818485A}"/>
              </a:ext>
            </a:extLst>
          </p:cNvPr>
          <p:cNvSpPr>
            <a:spLocks noGrp="1"/>
          </p:cNvSpPr>
          <p:nvPr>
            <p:ph sz="half" idx="2"/>
          </p:nvPr>
        </p:nvSpPr>
        <p:spPr>
          <a:xfrm>
            <a:off x="237393" y="2067292"/>
            <a:ext cx="7010644" cy="4465849"/>
          </a:xfrm>
        </p:spPr>
        <p:txBody>
          <a:bodyPr numCol="2">
            <a:normAutofit fontScale="55000" lnSpcReduction="20000"/>
          </a:bodyPr>
          <a:lstStyle/>
          <a:p>
            <a:pPr marL="0" indent="0">
              <a:buNone/>
            </a:pPr>
            <a:r>
              <a:rPr lang="en-US" sz="3600" b="1" dirty="0"/>
              <a:t>Black Skimmer</a:t>
            </a:r>
          </a:p>
          <a:p>
            <a:pPr lvl="1"/>
            <a:r>
              <a:rPr lang="en-US" sz="3600" dirty="0"/>
              <a:t>Peak Adult Count: 849</a:t>
            </a:r>
          </a:p>
          <a:p>
            <a:pPr lvl="1"/>
            <a:r>
              <a:rPr lang="en-US" sz="3600" dirty="0"/>
              <a:t>Mean Adult Presence: 509</a:t>
            </a:r>
          </a:p>
          <a:p>
            <a:pPr lvl="1"/>
            <a:r>
              <a:rPr lang="en-US" sz="3600" dirty="0"/>
              <a:t>Peak Nest Count: 270</a:t>
            </a:r>
          </a:p>
          <a:p>
            <a:pPr lvl="1"/>
            <a:r>
              <a:rPr lang="en-US" sz="3600" dirty="0"/>
              <a:t>Estimated Chicks Fledged: 225</a:t>
            </a:r>
          </a:p>
          <a:p>
            <a:endParaRPr lang="en-US" sz="3600" dirty="0"/>
          </a:p>
          <a:p>
            <a:pPr marL="0" indent="0">
              <a:buNone/>
            </a:pPr>
            <a:r>
              <a:rPr lang="en-US" sz="3600" b="1" dirty="0"/>
              <a:t>Least Tern</a:t>
            </a:r>
          </a:p>
          <a:p>
            <a:pPr lvl="1"/>
            <a:r>
              <a:rPr lang="en-US" sz="3600" dirty="0"/>
              <a:t>Peak Adult Count: 413</a:t>
            </a:r>
          </a:p>
          <a:p>
            <a:pPr lvl="1"/>
            <a:r>
              <a:rPr lang="en-US" sz="3600" dirty="0"/>
              <a:t>Mean Adult Presence: 195</a:t>
            </a:r>
          </a:p>
          <a:p>
            <a:pPr lvl="1"/>
            <a:r>
              <a:rPr lang="en-US" sz="3600" dirty="0"/>
              <a:t>Peak Nest Count: 250</a:t>
            </a:r>
          </a:p>
          <a:p>
            <a:pPr lvl="1"/>
            <a:r>
              <a:rPr lang="en-US" sz="3600" dirty="0"/>
              <a:t>Estimated Chicks Fledged: 221</a:t>
            </a:r>
          </a:p>
          <a:p>
            <a:pPr lvl="1"/>
            <a:endParaRPr lang="en-US" sz="3600" dirty="0"/>
          </a:p>
          <a:p>
            <a:pPr marL="0" indent="0">
              <a:buNone/>
            </a:pPr>
            <a:endParaRPr lang="en-US" sz="3600" b="1" dirty="0"/>
          </a:p>
          <a:p>
            <a:pPr marL="0" indent="0">
              <a:buNone/>
            </a:pPr>
            <a:r>
              <a:rPr lang="en-US" sz="3600" b="1" dirty="0"/>
              <a:t>Snowy Plover</a:t>
            </a:r>
          </a:p>
          <a:p>
            <a:pPr lvl="1"/>
            <a:r>
              <a:rPr lang="en-US" sz="3600" dirty="0"/>
              <a:t>Total Nests: 3</a:t>
            </a:r>
          </a:p>
          <a:p>
            <a:pPr lvl="1"/>
            <a:r>
              <a:rPr lang="en-US" sz="3600" dirty="0"/>
              <a:t>Chicks Fledged: 8</a:t>
            </a:r>
          </a:p>
          <a:p>
            <a:pPr lvl="1"/>
            <a:r>
              <a:rPr lang="en-US" sz="3600" dirty="0"/>
              <a:t>Renest Attempts: 0</a:t>
            </a:r>
          </a:p>
          <a:p>
            <a:pPr marL="0" indent="0">
              <a:buNone/>
            </a:pPr>
            <a:endParaRPr lang="en-US" sz="3600" dirty="0"/>
          </a:p>
          <a:p>
            <a:pPr marL="0" indent="0">
              <a:buNone/>
            </a:pPr>
            <a:r>
              <a:rPr lang="en-US" sz="3600" b="1" dirty="0"/>
              <a:t>Wilson’s Plover*</a:t>
            </a:r>
          </a:p>
          <a:p>
            <a:pPr lvl="1"/>
            <a:r>
              <a:rPr lang="en-US" sz="3600" dirty="0"/>
              <a:t>Total Nests: 8</a:t>
            </a:r>
          </a:p>
          <a:p>
            <a:pPr lvl="1"/>
            <a:r>
              <a:rPr lang="en-US" sz="3600" dirty="0"/>
              <a:t>Chicks Fledged: 10</a:t>
            </a:r>
          </a:p>
          <a:p>
            <a:pPr lvl="1"/>
            <a:r>
              <a:rPr lang="en-US" sz="3600" dirty="0"/>
              <a:t>Renesting Attempts: 2</a:t>
            </a:r>
          </a:p>
          <a:p>
            <a:pPr marL="0" indent="0">
              <a:buNone/>
            </a:pPr>
            <a:endParaRPr lang="en-US" sz="3600" dirty="0"/>
          </a:p>
          <a:p>
            <a:pPr marL="0" indent="0">
              <a:buNone/>
            </a:pPr>
            <a:r>
              <a:rPr lang="en-US" sz="3600" b="1" dirty="0"/>
              <a:t>American Oystercatcher</a:t>
            </a:r>
          </a:p>
          <a:p>
            <a:pPr lvl="1"/>
            <a:r>
              <a:rPr lang="en-US" sz="3600" dirty="0"/>
              <a:t>Total Nests: 0</a:t>
            </a:r>
          </a:p>
          <a:p>
            <a:pPr lvl="1"/>
            <a:r>
              <a:rPr lang="en-US" sz="3600" dirty="0"/>
              <a:t>Adults still present throughout the year</a:t>
            </a:r>
          </a:p>
        </p:txBody>
      </p:sp>
      <p:pic>
        <p:nvPicPr>
          <p:cNvPr id="9" name="Picture Placeholder 8">
            <a:extLst>
              <a:ext uri="{FF2B5EF4-FFF2-40B4-BE49-F238E27FC236}">
                <a16:creationId xmlns:a16="http://schemas.microsoft.com/office/drawing/2014/main" id="{AF2AC8F9-3854-15DB-8110-1B1B86F06D27}"/>
              </a:ext>
            </a:extLst>
          </p:cNvPr>
          <p:cNvPicPr>
            <a:picLocks noGrp="1" noChangeAspect="1"/>
          </p:cNvPicPr>
          <p:nvPr>
            <p:ph type="pic" sz="quarter" idx="10"/>
          </p:nvPr>
        </p:nvPicPr>
        <p:blipFill>
          <a:blip r:embed="rId3"/>
          <a:srcRect t="13225" b="13225"/>
          <a:stretch>
            <a:fillRect/>
          </a:stretch>
        </p:blipFill>
        <p:spPr>
          <a:xfrm>
            <a:off x="7248037" y="1663703"/>
            <a:ext cx="4604238" cy="3530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11">
            <a:extLst>
              <a:ext uri="{FF2B5EF4-FFF2-40B4-BE49-F238E27FC236}">
                <a16:creationId xmlns:a16="http://schemas.microsoft.com/office/drawing/2014/main" id="{E57D1C38-4210-0D90-432E-7476BCBEE9F2}"/>
              </a:ext>
            </a:extLst>
          </p:cNvPr>
          <p:cNvSpPr txBox="1"/>
          <p:nvPr/>
        </p:nvSpPr>
        <p:spPr>
          <a:xfrm>
            <a:off x="7893704" y="4698573"/>
            <a:ext cx="3876021" cy="406393"/>
          </a:xfrm>
          <a:prstGeom prst="rect">
            <a:avLst/>
          </a:prstGeom>
        </p:spPr>
        <p:txBody>
          <a:bodyPr lIns="0" tIns="0" rIns="0" bIns="0" rtlCol="0" anchor="t">
            <a:spAutoFit/>
          </a:bodyPr>
          <a:lstStyle/>
          <a:p>
            <a:pPr marL="0" lvl="0" indent="0" algn="r">
              <a:lnSpc>
                <a:spcPts val="3840"/>
              </a:lnSpc>
            </a:pPr>
            <a:r>
              <a:rPr lang="en-US" sz="1200" spc="240" dirty="0">
                <a:solidFill>
                  <a:srgbClr val="FAFAFA"/>
                </a:solidFill>
                <a:latin typeface="Gill Sans Light"/>
                <a:ea typeface="Gill Sans Light"/>
                <a:cs typeface="Gill Sans Light"/>
                <a:sym typeface="Gill Sans Light"/>
              </a:rPr>
              <a:t>Photo by Jamey </a:t>
            </a:r>
            <a:r>
              <a:rPr lang="en-US" sz="1200" spc="240" dirty="0" err="1">
                <a:solidFill>
                  <a:srgbClr val="FAFAFA"/>
                </a:solidFill>
                <a:latin typeface="Gill Sans Light"/>
                <a:ea typeface="Gill Sans Light"/>
                <a:cs typeface="Gill Sans Light"/>
                <a:sym typeface="Gill Sans Light"/>
              </a:rPr>
              <a:t>Binneveld</a:t>
            </a:r>
            <a:endParaRPr lang="en-US" sz="1200" spc="240" dirty="0">
              <a:solidFill>
                <a:srgbClr val="FAFAFA"/>
              </a:solidFill>
              <a:latin typeface="Gill Sans Light"/>
              <a:ea typeface="Gill Sans Light"/>
              <a:cs typeface="Gill Sans Light"/>
              <a:sym typeface="Gill Sans Light"/>
            </a:endParaRPr>
          </a:p>
        </p:txBody>
      </p:sp>
      <p:sp>
        <p:nvSpPr>
          <p:cNvPr id="11" name="TextBox 10">
            <a:extLst>
              <a:ext uri="{FF2B5EF4-FFF2-40B4-BE49-F238E27FC236}">
                <a16:creationId xmlns:a16="http://schemas.microsoft.com/office/drawing/2014/main" id="{5C9A8C08-8F36-CB2D-BDEA-693E5631EE34}"/>
              </a:ext>
            </a:extLst>
          </p:cNvPr>
          <p:cNvSpPr txBox="1"/>
          <p:nvPr/>
        </p:nvSpPr>
        <p:spPr>
          <a:xfrm>
            <a:off x="237393" y="6533141"/>
            <a:ext cx="4154131" cy="215444"/>
          </a:xfrm>
          <a:prstGeom prst="rect">
            <a:avLst/>
          </a:prstGeom>
          <a:noFill/>
        </p:spPr>
        <p:txBody>
          <a:bodyPr wrap="square" rtlCol="0">
            <a:spAutoFit/>
          </a:bodyPr>
          <a:lstStyle/>
          <a:p>
            <a:r>
              <a:rPr lang="en-US" sz="800" dirty="0">
                <a:solidFill>
                  <a:schemeClr val="bg1"/>
                </a:solidFill>
              </a:rPr>
              <a:t>* Wilson’s Plover is a Candidate Species to be listed as State-Threatened</a:t>
            </a:r>
          </a:p>
        </p:txBody>
      </p:sp>
    </p:spTree>
    <p:extLst>
      <p:ext uri="{BB962C8B-B14F-4D97-AF65-F5344CB8AC3E}">
        <p14:creationId xmlns:p14="http://schemas.microsoft.com/office/powerpoint/2010/main" val="170880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500"/>
                                        <p:tgtEl>
                                          <p:spTgt spid="4">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fade">
                                      <p:cBhvr>
                                        <p:cTn id="36" dur="500"/>
                                        <p:tgtEl>
                                          <p:spTgt spid="4">
                                            <p:txEl>
                                              <p:pRg st="10" end="10"/>
                                            </p:txEl>
                                          </p:spTgt>
                                        </p:tgtEl>
                                      </p:cBhvr>
                                    </p:animEffect>
                                  </p:childTnLst>
                                </p:cTn>
                              </p:par>
                              <p:par>
                                <p:cTn id="37" presetID="9" presetClass="emph" presetSubtype="0" nodeType="withEffect">
                                  <p:stCondLst>
                                    <p:cond delay="0"/>
                                  </p:stCondLst>
                                  <p:childTnLst>
                                    <p:set>
                                      <p:cBhvr>
                                        <p:cTn id="38" dur="indefinite"/>
                                        <p:tgtEl>
                                          <p:spTgt spid="4">
                                            <p:txEl>
                                              <p:pRg st="0" end="0"/>
                                            </p:txEl>
                                          </p:spTgt>
                                        </p:tgtEl>
                                        <p:attrNameLst>
                                          <p:attrName>style.opacity</p:attrName>
                                        </p:attrNameLst>
                                      </p:cBhvr>
                                      <p:to>
                                        <p:strVal val="0.5"/>
                                      </p:to>
                                    </p:set>
                                    <p:animEffect filter="image" prLst="opacity: 0.5">
                                      <p:cBhvr rctx="IE">
                                        <p:cTn id="39" dur="indefinite"/>
                                        <p:tgtEl>
                                          <p:spTgt spid="4">
                                            <p:txEl>
                                              <p:pRg st="0" end="0"/>
                                            </p:txEl>
                                          </p:spTgt>
                                        </p:tgtEl>
                                      </p:cBhvr>
                                    </p:animEffect>
                                  </p:childTnLst>
                                </p:cTn>
                              </p:par>
                              <p:par>
                                <p:cTn id="40" presetID="9" presetClass="emph" presetSubtype="0" nodeType="withEffect">
                                  <p:stCondLst>
                                    <p:cond delay="0"/>
                                  </p:stCondLst>
                                  <p:childTnLst>
                                    <p:set>
                                      <p:cBhvr>
                                        <p:cTn id="41" dur="indefinite"/>
                                        <p:tgtEl>
                                          <p:spTgt spid="4">
                                            <p:txEl>
                                              <p:pRg st="1" end="1"/>
                                            </p:txEl>
                                          </p:spTgt>
                                        </p:tgtEl>
                                        <p:attrNameLst>
                                          <p:attrName>style.opacity</p:attrName>
                                        </p:attrNameLst>
                                      </p:cBhvr>
                                      <p:to>
                                        <p:strVal val="0.5"/>
                                      </p:to>
                                    </p:set>
                                    <p:animEffect filter="image" prLst="opacity: 0.5">
                                      <p:cBhvr rctx="IE">
                                        <p:cTn id="42" dur="indefinite"/>
                                        <p:tgtEl>
                                          <p:spTgt spid="4">
                                            <p:txEl>
                                              <p:pRg st="1" end="1"/>
                                            </p:txEl>
                                          </p:spTgt>
                                        </p:tgtEl>
                                      </p:cBhvr>
                                    </p:animEffect>
                                  </p:childTnLst>
                                </p:cTn>
                              </p:par>
                              <p:par>
                                <p:cTn id="43" presetID="9" presetClass="emph" presetSubtype="0" nodeType="withEffect">
                                  <p:stCondLst>
                                    <p:cond delay="0"/>
                                  </p:stCondLst>
                                  <p:childTnLst>
                                    <p:set>
                                      <p:cBhvr>
                                        <p:cTn id="44" dur="indefinite"/>
                                        <p:tgtEl>
                                          <p:spTgt spid="4">
                                            <p:txEl>
                                              <p:pRg st="2" end="2"/>
                                            </p:txEl>
                                          </p:spTgt>
                                        </p:tgtEl>
                                        <p:attrNameLst>
                                          <p:attrName>style.opacity</p:attrName>
                                        </p:attrNameLst>
                                      </p:cBhvr>
                                      <p:to>
                                        <p:strVal val="0.5"/>
                                      </p:to>
                                    </p:set>
                                    <p:animEffect filter="image" prLst="opacity: 0.5">
                                      <p:cBhvr rctx="IE">
                                        <p:cTn id="45" dur="indefinite"/>
                                        <p:tgtEl>
                                          <p:spTgt spid="4">
                                            <p:txEl>
                                              <p:pRg st="2" end="2"/>
                                            </p:txEl>
                                          </p:spTgt>
                                        </p:tgtEl>
                                      </p:cBhvr>
                                    </p:animEffect>
                                  </p:childTnLst>
                                </p:cTn>
                              </p:par>
                              <p:par>
                                <p:cTn id="46" presetID="9" presetClass="emph" presetSubtype="0" nodeType="withEffect">
                                  <p:stCondLst>
                                    <p:cond delay="0"/>
                                  </p:stCondLst>
                                  <p:childTnLst>
                                    <p:set>
                                      <p:cBhvr>
                                        <p:cTn id="47" dur="indefinite"/>
                                        <p:tgtEl>
                                          <p:spTgt spid="4">
                                            <p:txEl>
                                              <p:pRg st="3" end="3"/>
                                            </p:txEl>
                                          </p:spTgt>
                                        </p:tgtEl>
                                        <p:attrNameLst>
                                          <p:attrName>style.opacity</p:attrName>
                                        </p:attrNameLst>
                                      </p:cBhvr>
                                      <p:to>
                                        <p:strVal val="0.5"/>
                                      </p:to>
                                    </p:set>
                                    <p:animEffect filter="image" prLst="opacity: 0.5">
                                      <p:cBhvr rctx="IE">
                                        <p:cTn id="48" dur="indefinite"/>
                                        <p:tgtEl>
                                          <p:spTgt spid="4">
                                            <p:txEl>
                                              <p:pRg st="3" end="3"/>
                                            </p:txEl>
                                          </p:spTgt>
                                        </p:tgtEl>
                                      </p:cBhvr>
                                    </p:animEffect>
                                  </p:childTnLst>
                                </p:cTn>
                              </p:par>
                              <p:par>
                                <p:cTn id="49" presetID="9" presetClass="emph" presetSubtype="0" nodeType="withEffect">
                                  <p:stCondLst>
                                    <p:cond delay="0"/>
                                  </p:stCondLst>
                                  <p:childTnLst>
                                    <p:set>
                                      <p:cBhvr>
                                        <p:cTn id="50" dur="indefinite"/>
                                        <p:tgtEl>
                                          <p:spTgt spid="4">
                                            <p:txEl>
                                              <p:pRg st="4" end="4"/>
                                            </p:txEl>
                                          </p:spTgt>
                                        </p:tgtEl>
                                        <p:attrNameLst>
                                          <p:attrName>style.opacity</p:attrName>
                                        </p:attrNameLst>
                                      </p:cBhvr>
                                      <p:to>
                                        <p:strVal val="0.5"/>
                                      </p:to>
                                    </p:set>
                                    <p:animEffect filter="image" prLst="opacity: 0.5">
                                      <p:cBhvr rctx="IE">
                                        <p:cTn id="51" dur="indefinite"/>
                                        <p:tgtEl>
                                          <p:spTgt spid="4">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13" end="13"/>
                                            </p:txEl>
                                          </p:spTgt>
                                        </p:tgtEl>
                                        <p:attrNameLst>
                                          <p:attrName>style.visibility</p:attrName>
                                        </p:attrNameLst>
                                      </p:cBhvr>
                                      <p:to>
                                        <p:strVal val="visible"/>
                                      </p:to>
                                    </p:set>
                                    <p:animEffect transition="in" filter="fade">
                                      <p:cBhvr>
                                        <p:cTn id="56" dur="500"/>
                                        <p:tgtEl>
                                          <p:spTgt spid="4">
                                            <p:txEl>
                                              <p:pRg st="13" end="1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4">
                                            <p:txEl>
                                              <p:pRg st="14" end="14"/>
                                            </p:txEl>
                                          </p:spTgt>
                                        </p:tgtEl>
                                        <p:attrNameLst>
                                          <p:attrName>style.visibility</p:attrName>
                                        </p:attrNameLst>
                                      </p:cBhvr>
                                      <p:to>
                                        <p:strVal val="visible"/>
                                      </p:to>
                                    </p:set>
                                    <p:animEffect transition="in" filter="fade">
                                      <p:cBhvr>
                                        <p:cTn id="59" dur="500"/>
                                        <p:tgtEl>
                                          <p:spTgt spid="4">
                                            <p:txEl>
                                              <p:pRg st="14" end="1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4">
                                            <p:txEl>
                                              <p:pRg st="15" end="15"/>
                                            </p:txEl>
                                          </p:spTgt>
                                        </p:tgtEl>
                                        <p:attrNameLst>
                                          <p:attrName>style.visibility</p:attrName>
                                        </p:attrNameLst>
                                      </p:cBhvr>
                                      <p:to>
                                        <p:strVal val="visible"/>
                                      </p:to>
                                    </p:set>
                                    <p:animEffect transition="in" filter="fade">
                                      <p:cBhvr>
                                        <p:cTn id="62" dur="500"/>
                                        <p:tgtEl>
                                          <p:spTgt spid="4">
                                            <p:txEl>
                                              <p:pRg st="15" end="15"/>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4">
                                            <p:txEl>
                                              <p:pRg st="16" end="16"/>
                                            </p:txEl>
                                          </p:spTgt>
                                        </p:tgtEl>
                                        <p:attrNameLst>
                                          <p:attrName>style.visibility</p:attrName>
                                        </p:attrNameLst>
                                      </p:cBhvr>
                                      <p:to>
                                        <p:strVal val="visible"/>
                                      </p:to>
                                    </p:set>
                                    <p:animEffect transition="in" filter="fade">
                                      <p:cBhvr>
                                        <p:cTn id="65" dur="500"/>
                                        <p:tgtEl>
                                          <p:spTgt spid="4">
                                            <p:txEl>
                                              <p:pRg st="16" end="16"/>
                                            </p:txEl>
                                          </p:spTgt>
                                        </p:tgtEl>
                                      </p:cBhvr>
                                    </p:animEffect>
                                  </p:childTnLst>
                                </p:cTn>
                              </p:par>
                              <p:par>
                                <p:cTn id="66" presetID="9" presetClass="emph" presetSubtype="0" nodeType="withEffect">
                                  <p:stCondLst>
                                    <p:cond delay="0"/>
                                  </p:stCondLst>
                                  <p:childTnLst>
                                    <p:set>
                                      <p:cBhvr>
                                        <p:cTn id="67" dur="indefinite"/>
                                        <p:tgtEl>
                                          <p:spTgt spid="4">
                                            <p:txEl>
                                              <p:pRg st="6" end="6"/>
                                            </p:txEl>
                                          </p:spTgt>
                                        </p:tgtEl>
                                        <p:attrNameLst>
                                          <p:attrName>style.opacity</p:attrName>
                                        </p:attrNameLst>
                                      </p:cBhvr>
                                      <p:to>
                                        <p:strVal val="0.5"/>
                                      </p:to>
                                    </p:set>
                                    <p:animEffect filter="image" prLst="opacity: 0.5">
                                      <p:cBhvr rctx="IE">
                                        <p:cTn id="68" dur="indefinite"/>
                                        <p:tgtEl>
                                          <p:spTgt spid="4">
                                            <p:txEl>
                                              <p:pRg st="6" end="6"/>
                                            </p:txEl>
                                          </p:spTgt>
                                        </p:tgtEl>
                                      </p:cBhvr>
                                    </p:animEffect>
                                  </p:childTnLst>
                                </p:cTn>
                              </p:par>
                              <p:par>
                                <p:cTn id="69" presetID="9" presetClass="emph" presetSubtype="0" nodeType="withEffect">
                                  <p:stCondLst>
                                    <p:cond delay="0"/>
                                  </p:stCondLst>
                                  <p:childTnLst>
                                    <p:set>
                                      <p:cBhvr>
                                        <p:cTn id="70" dur="indefinite"/>
                                        <p:tgtEl>
                                          <p:spTgt spid="4">
                                            <p:txEl>
                                              <p:pRg st="7" end="7"/>
                                            </p:txEl>
                                          </p:spTgt>
                                        </p:tgtEl>
                                        <p:attrNameLst>
                                          <p:attrName>style.opacity</p:attrName>
                                        </p:attrNameLst>
                                      </p:cBhvr>
                                      <p:to>
                                        <p:strVal val="0.5"/>
                                      </p:to>
                                    </p:set>
                                    <p:animEffect filter="image" prLst="opacity: 0.5">
                                      <p:cBhvr rctx="IE">
                                        <p:cTn id="71" dur="indefinite"/>
                                        <p:tgtEl>
                                          <p:spTgt spid="4">
                                            <p:txEl>
                                              <p:pRg st="7" end="7"/>
                                            </p:txEl>
                                          </p:spTgt>
                                        </p:tgtEl>
                                      </p:cBhvr>
                                    </p:animEffect>
                                  </p:childTnLst>
                                </p:cTn>
                              </p:par>
                              <p:par>
                                <p:cTn id="72" presetID="9" presetClass="emph" presetSubtype="0" nodeType="withEffect">
                                  <p:stCondLst>
                                    <p:cond delay="0"/>
                                  </p:stCondLst>
                                  <p:childTnLst>
                                    <p:set>
                                      <p:cBhvr>
                                        <p:cTn id="73" dur="indefinite"/>
                                        <p:tgtEl>
                                          <p:spTgt spid="4">
                                            <p:txEl>
                                              <p:pRg st="8" end="8"/>
                                            </p:txEl>
                                          </p:spTgt>
                                        </p:tgtEl>
                                        <p:attrNameLst>
                                          <p:attrName>style.opacity</p:attrName>
                                        </p:attrNameLst>
                                      </p:cBhvr>
                                      <p:to>
                                        <p:strVal val="0.5"/>
                                      </p:to>
                                    </p:set>
                                    <p:animEffect filter="image" prLst="opacity: 0.5">
                                      <p:cBhvr rctx="IE">
                                        <p:cTn id="74" dur="indefinite"/>
                                        <p:tgtEl>
                                          <p:spTgt spid="4">
                                            <p:txEl>
                                              <p:pRg st="8" end="8"/>
                                            </p:txEl>
                                          </p:spTgt>
                                        </p:tgtEl>
                                      </p:cBhvr>
                                    </p:animEffect>
                                  </p:childTnLst>
                                </p:cTn>
                              </p:par>
                              <p:par>
                                <p:cTn id="75" presetID="9" presetClass="emph" presetSubtype="0" nodeType="withEffect">
                                  <p:stCondLst>
                                    <p:cond delay="0"/>
                                  </p:stCondLst>
                                  <p:childTnLst>
                                    <p:set>
                                      <p:cBhvr>
                                        <p:cTn id="76" dur="indefinite"/>
                                        <p:tgtEl>
                                          <p:spTgt spid="4">
                                            <p:txEl>
                                              <p:pRg st="9" end="9"/>
                                            </p:txEl>
                                          </p:spTgt>
                                        </p:tgtEl>
                                        <p:attrNameLst>
                                          <p:attrName>style.opacity</p:attrName>
                                        </p:attrNameLst>
                                      </p:cBhvr>
                                      <p:to>
                                        <p:strVal val="0.5"/>
                                      </p:to>
                                    </p:set>
                                    <p:animEffect filter="image" prLst="opacity: 0.5">
                                      <p:cBhvr rctx="IE">
                                        <p:cTn id="77" dur="indefinite"/>
                                        <p:tgtEl>
                                          <p:spTgt spid="4">
                                            <p:txEl>
                                              <p:pRg st="9" end="9"/>
                                            </p:txEl>
                                          </p:spTgt>
                                        </p:tgtEl>
                                      </p:cBhvr>
                                    </p:animEffect>
                                  </p:childTnLst>
                                </p:cTn>
                              </p:par>
                              <p:par>
                                <p:cTn id="78" presetID="9" presetClass="emph" presetSubtype="0" nodeType="withEffect">
                                  <p:stCondLst>
                                    <p:cond delay="0"/>
                                  </p:stCondLst>
                                  <p:childTnLst>
                                    <p:set>
                                      <p:cBhvr>
                                        <p:cTn id="79" dur="indefinite"/>
                                        <p:tgtEl>
                                          <p:spTgt spid="4">
                                            <p:txEl>
                                              <p:pRg st="10" end="10"/>
                                            </p:txEl>
                                          </p:spTgt>
                                        </p:tgtEl>
                                        <p:attrNameLst>
                                          <p:attrName>style.opacity</p:attrName>
                                        </p:attrNameLst>
                                      </p:cBhvr>
                                      <p:to>
                                        <p:strVal val="0.5"/>
                                      </p:to>
                                    </p:set>
                                    <p:animEffect filter="image" prLst="opacity: 0.5">
                                      <p:cBhvr rctx="IE">
                                        <p:cTn id="80" dur="indefinite"/>
                                        <p:tgtEl>
                                          <p:spTgt spid="4">
                                            <p:txEl>
                                              <p:pRg st="10" end="1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
                                            <p:txEl>
                                              <p:pRg st="18" end="18"/>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xEl>
                                              <p:pRg st="19" end="19"/>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
                                            <p:txEl>
                                              <p:pRg st="20" end="2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
                                            <p:txEl>
                                              <p:pRg st="21" end="21"/>
                                            </p:txEl>
                                          </p:spTgt>
                                        </p:tgtEl>
                                        <p:attrNameLst>
                                          <p:attrName>style.visibility</p:attrName>
                                        </p:attrNameLst>
                                      </p:cBhvr>
                                      <p:to>
                                        <p:strVal val="visible"/>
                                      </p:to>
                                    </p:set>
                                  </p:childTnLst>
                                </p:cTn>
                              </p:par>
                              <p:par>
                                <p:cTn id="91" presetID="9" presetClass="emph" presetSubtype="0" nodeType="withEffect">
                                  <p:stCondLst>
                                    <p:cond delay="0"/>
                                  </p:stCondLst>
                                  <p:childTnLst>
                                    <p:set>
                                      <p:cBhvr>
                                        <p:cTn id="92" dur="indefinite"/>
                                        <p:tgtEl>
                                          <p:spTgt spid="4">
                                            <p:txEl>
                                              <p:pRg st="13" end="13"/>
                                            </p:txEl>
                                          </p:spTgt>
                                        </p:tgtEl>
                                        <p:attrNameLst>
                                          <p:attrName>style.opacity</p:attrName>
                                        </p:attrNameLst>
                                      </p:cBhvr>
                                      <p:to>
                                        <p:strVal val="0.5"/>
                                      </p:to>
                                    </p:set>
                                    <p:animEffect filter="image" prLst="opacity: 0.5">
                                      <p:cBhvr rctx="IE">
                                        <p:cTn id="93" dur="indefinite"/>
                                        <p:tgtEl>
                                          <p:spTgt spid="4">
                                            <p:txEl>
                                              <p:pRg st="13" end="13"/>
                                            </p:txEl>
                                          </p:spTgt>
                                        </p:tgtEl>
                                      </p:cBhvr>
                                    </p:animEffect>
                                  </p:childTnLst>
                                </p:cTn>
                              </p:par>
                              <p:par>
                                <p:cTn id="94" presetID="9" presetClass="emph" presetSubtype="0" nodeType="withEffect">
                                  <p:stCondLst>
                                    <p:cond delay="0"/>
                                  </p:stCondLst>
                                  <p:childTnLst>
                                    <p:set>
                                      <p:cBhvr>
                                        <p:cTn id="95" dur="indefinite"/>
                                        <p:tgtEl>
                                          <p:spTgt spid="4">
                                            <p:txEl>
                                              <p:pRg st="14" end="14"/>
                                            </p:txEl>
                                          </p:spTgt>
                                        </p:tgtEl>
                                        <p:attrNameLst>
                                          <p:attrName>style.opacity</p:attrName>
                                        </p:attrNameLst>
                                      </p:cBhvr>
                                      <p:to>
                                        <p:strVal val="0.5"/>
                                      </p:to>
                                    </p:set>
                                    <p:animEffect filter="image" prLst="opacity: 0.5">
                                      <p:cBhvr rctx="IE">
                                        <p:cTn id="96" dur="indefinite"/>
                                        <p:tgtEl>
                                          <p:spTgt spid="4">
                                            <p:txEl>
                                              <p:pRg st="14" end="14"/>
                                            </p:txEl>
                                          </p:spTgt>
                                        </p:tgtEl>
                                      </p:cBhvr>
                                    </p:animEffect>
                                  </p:childTnLst>
                                </p:cTn>
                              </p:par>
                              <p:par>
                                <p:cTn id="97" presetID="9" presetClass="emph" presetSubtype="0" nodeType="withEffect">
                                  <p:stCondLst>
                                    <p:cond delay="0"/>
                                  </p:stCondLst>
                                  <p:childTnLst>
                                    <p:set>
                                      <p:cBhvr>
                                        <p:cTn id="98" dur="indefinite"/>
                                        <p:tgtEl>
                                          <p:spTgt spid="4">
                                            <p:txEl>
                                              <p:pRg st="15" end="15"/>
                                            </p:txEl>
                                          </p:spTgt>
                                        </p:tgtEl>
                                        <p:attrNameLst>
                                          <p:attrName>style.opacity</p:attrName>
                                        </p:attrNameLst>
                                      </p:cBhvr>
                                      <p:to>
                                        <p:strVal val="0.5"/>
                                      </p:to>
                                    </p:set>
                                    <p:animEffect filter="image" prLst="opacity: 0.5">
                                      <p:cBhvr rctx="IE">
                                        <p:cTn id="99" dur="indefinite"/>
                                        <p:tgtEl>
                                          <p:spTgt spid="4">
                                            <p:txEl>
                                              <p:pRg st="15" end="15"/>
                                            </p:txEl>
                                          </p:spTgt>
                                        </p:tgtEl>
                                      </p:cBhvr>
                                    </p:animEffect>
                                  </p:childTnLst>
                                </p:cTn>
                              </p:par>
                              <p:par>
                                <p:cTn id="100" presetID="9" presetClass="emph" presetSubtype="0" nodeType="withEffect">
                                  <p:stCondLst>
                                    <p:cond delay="0"/>
                                  </p:stCondLst>
                                  <p:childTnLst>
                                    <p:set>
                                      <p:cBhvr>
                                        <p:cTn id="101" dur="indefinite"/>
                                        <p:tgtEl>
                                          <p:spTgt spid="4">
                                            <p:txEl>
                                              <p:pRg st="16" end="16"/>
                                            </p:txEl>
                                          </p:spTgt>
                                        </p:tgtEl>
                                        <p:attrNameLst>
                                          <p:attrName>style.opacity</p:attrName>
                                        </p:attrNameLst>
                                      </p:cBhvr>
                                      <p:to>
                                        <p:strVal val="0.5"/>
                                      </p:to>
                                    </p:set>
                                    <p:animEffect filter="image" prLst="opacity: 0.5">
                                      <p:cBhvr rctx="IE">
                                        <p:cTn id="102" dur="indefinite"/>
                                        <p:tgtEl>
                                          <p:spTgt spid="4">
                                            <p:txEl>
                                              <p:pRg st="16" end="1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
                                            <p:txEl>
                                              <p:pRg st="23" end="23"/>
                                            </p:txEl>
                                          </p:spTgt>
                                        </p:tgtEl>
                                        <p:attrNameLst>
                                          <p:attrName>style.visibility</p:attrName>
                                        </p:attrNameLst>
                                      </p:cBhvr>
                                      <p:to>
                                        <p:strVal val="visible"/>
                                      </p:to>
                                    </p:set>
                                    <p:animEffect transition="in" filter="fade">
                                      <p:cBhvr>
                                        <p:cTn id="107" dur="500"/>
                                        <p:tgtEl>
                                          <p:spTgt spid="4">
                                            <p:txEl>
                                              <p:pRg st="23" end="23"/>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4">
                                            <p:txEl>
                                              <p:pRg st="24" end="24"/>
                                            </p:txEl>
                                          </p:spTgt>
                                        </p:tgtEl>
                                        <p:attrNameLst>
                                          <p:attrName>style.visibility</p:attrName>
                                        </p:attrNameLst>
                                      </p:cBhvr>
                                      <p:to>
                                        <p:strVal val="visible"/>
                                      </p:to>
                                    </p:set>
                                    <p:animEffect transition="in" filter="fade">
                                      <p:cBhvr>
                                        <p:cTn id="110" dur="500"/>
                                        <p:tgtEl>
                                          <p:spTgt spid="4">
                                            <p:txEl>
                                              <p:pRg st="24" end="24"/>
                                            </p:txEl>
                                          </p:spTgt>
                                        </p:tgtEl>
                                      </p:cBhvr>
                                    </p:animEffect>
                                  </p:childTnLst>
                                </p:cTn>
                              </p:par>
                              <p:par>
                                <p:cTn id="111" presetID="10" presetClass="entr" presetSubtype="0" fill="hold" nodeType="withEffect">
                                  <p:stCondLst>
                                    <p:cond delay="0"/>
                                  </p:stCondLst>
                                  <p:childTnLst>
                                    <p:set>
                                      <p:cBhvr>
                                        <p:cTn id="112" dur="1" fill="hold">
                                          <p:stCondLst>
                                            <p:cond delay="0"/>
                                          </p:stCondLst>
                                        </p:cTn>
                                        <p:tgtEl>
                                          <p:spTgt spid="4">
                                            <p:txEl>
                                              <p:pRg st="25" end="25"/>
                                            </p:txEl>
                                          </p:spTgt>
                                        </p:tgtEl>
                                        <p:attrNameLst>
                                          <p:attrName>style.visibility</p:attrName>
                                        </p:attrNameLst>
                                      </p:cBhvr>
                                      <p:to>
                                        <p:strVal val="visible"/>
                                      </p:to>
                                    </p:set>
                                    <p:animEffect transition="in" filter="fade">
                                      <p:cBhvr>
                                        <p:cTn id="113" dur="500"/>
                                        <p:tgtEl>
                                          <p:spTgt spid="4">
                                            <p:txEl>
                                              <p:pRg st="25" end="25"/>
                                            </p:txEl>
                                          </p:spTgt>
                                        </p:tgtEl>
                                      </p:cBhvr>
                                    </p:animEffect>
                                  </p:childTnLst>
                                </p:cTn>
                              </p:par>
                              <p:par>
                                <p:cTn id="114" presetID="9" presetClass="emph" presetSubtype="0" nodeType="withEffect">
                                  <p:stCondLst>
                                    <p:cond delay="0"/>
                                  </p:stCondLst>
                                  <p:childTnLst>
                                    <p:set>
                                      <p:cBhvr>
                                        <p:cTn id="115" dur="indefinite"/>
                                        <p:tgtEl>
                                          <p:spTgt spid="4">
                                            <p:txEl>
                                              <p:pRg st="18" end="18"/>
                                            </p:txEl>
                                          </p:spTgt>
                                        </p:tgtEl>
                                        <p:attrNameLst>
                                          <p:attrName>style.opacity</p:attrName>
                                        </p:attrNameLst>
                                      </p:cBhvr>
                                      <p:to>
                                        <p:strVal val="0.5"/>
                                      </p:to>
                                    </p:set>
                                    <p:animEffect filter="image" prLst="opacity: 0.5">
                                      <p:cBhvr rctx="IE">
                                        <p:cTn id="116" dur="indefinite"/>
                                        <p:tgtEl>
                                          <p:spTgt spid="4">
                                            <p:txEl>
                                              <p:pRg st="18" end="18"/>
                                            </p:txEl>
                                          </p:spTgt>
                                        </p:tgtEl>
                                      </p:cBhvr>
                                    </p:animEffect>
                                  </p:childTnLst>
                                </p:cTn>
                              </p:par>
                              <p:par>
                                <p:cTn id="117" presetID="9" presetClass="emph" presetSubtype="0" nodeType="withEffect">
                                  <p:stCondLst>
                                    <p:cond delay="0"/>
                                  </p:stCondLst>
                                  <p:childTnLst>
                                    <p:set>
                                      <p:cBhvr>
                                        <p:cTn id="118" dur="indefinite"/>
                                        <p:tgtEl>
                                          <p:spTgt spid="4">
                                            <p:txEl>
                                              <p:pRg st="19" end="19"/>
                                            </p:txEl>
                                          </p:spTgt>
                                        </p:tgtEl>
                                        <p:attrNameLst>
                                          <p:attrName>style.opacity</p:attrName>
                                        </p:attrNameLst>
                                      </p:cBhvr>
                                      <p:to>
                                        <p:strVal val="0.5"/>
                                      </p:to>
                                    </p:set>
                                    <p:animEffect filter="image" prLst="opacity: 0.5">
                                      <p:cBhvr rctx="IE">
                                        <p:cTn id="119" dur="indefinite"/>
                                        <p:tgtEl>
                                          <p:spTgt spid="4">
                                            <p:txEl>
                                              <p:pRg st="19" end="19"/>
                                            </p:txEl>
                                          </p:spTgt>
                                        </p:tgtEl>
                                      </p:cBhvr>
                                    </p:animEffect>
                                  </p:childTnLst>
                                </p:cTn>
                              </p:par>
                              <p:par>
                                <p:cTn id="120" presetID="9" presetClass="emph" presetSubtype="0" nodeType="withEffect">
                                  <p:stCondLst>
                                    <p:cond delay="0"/>
                                  </p:stCondLst>
                                  <p:childTnLst>
                                    <p:set>
                                      <p:cBhvr>
                                        <p:cTn id="121" dur="indefinite"/>
                                        <p:tgtEl>
                                          <p:spTgt spid="4">
                                            <p:txEl>
                                              <p:pRg st="20" end="20"/>
                                            </p:txEl>
                                          </p:spTgt>
                                        </p:tgtEl>
                                        <p:attrNameLst>
                                          <p:attrName>style.opacity</p:attrName>
                                        </p:attrNameLst>
                                      </p:cBhvr>
                                      <p:to>
                                        <p:strVal val="0.5"/>
                                      </p:to>
                                    </p:set>
                                    <p:animEffect filter="image" prLst="opacity: 0.5">
                                      <p:cBhvr rctx="IE">
                                        <p:cTn id="122" dur="indefinite"/>
                                        <p:tgtEl>
                                          <p:spTgt spid="4">
                                            <p:txEl>
                                              <p:pRg st="20" end="20"/>
                                            </p:txEl>
                                          </p:spTgt>
                                        </p:tgtEl>
                                      </p:cBhvr>
                                    </p:animEffect>
                                  </p:childTnLst>
                                </p:cTn>
                              </p:par>
                              <p:par>
                                <p:cTn id="123" presetID="9" presetClass="emph" presetSubtype="0" nodeType="withEffect">
                                  <p:stCondLst>
                                    <p:cond delay="0"/>
                                  </p:stCondLst>
                                  <p:childTnLst>
                                    <p:set>
                                      <p:cBhvr>
                                        <p:cTn id="124" dur="indefinite"/>
                                        <p:tgtEl>
                                          <p:spTgt spid="4">
                                            <p:txEl>
                                              <p:pRg st="21" end="21"/>
                                            </p:txEl>
                                          </p:spTgt>
                                        </p:tgtEl>
                                        <p:attrNameLst>
                                          <p:attrName>style.opacity</p:attrName>
                                        </p:attrNameLst>
                                      </p:cBhvr>
                                      <p:to>
                                        <p:strVal val="0.5"/>
                                      </p:to>
                                    </p:set>
                                    <p:animEffect filter="image" prLst="opacity: 0.5">
                                      <p:cBhvr rctx="IE">
                                        <p:cTn id="125" dur="indefinite"/>
                                        <p:tgtEl>
                                          <p:spTgt spid="4">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B16D-1848-FD6F-5EE5-C2EB7BB8D2FC}"/>
              </a:ext>
            </a:extLst>
          </p:cNvPr>
          <p:cNvSpPr>
            <a:spLocks noGrp="1"/>
          </p:cNvSpPr>
          <p:nvPr>
            <p:ph type="title"/>
          </p:nvPr>
        </p:nvSpPr>
        <p:spPr/>
        <p:txBody>
          <a:bodyPr/>
          <a:lstStyle/>
          <a:p>
            <a:r>
              <a:rPr lang="en-US" dirty="0"/>
              <a:t>Sunset Beach</a:t>
            </a:r>
          </a:p>
        </p:txBody>
      </p:sp>
      <p:pic>
        <p:nvPicPr>
          <p:cNvPr id="6" name="Picture 5" descr="Map&#10;&#10;AI-generated content may be incorrect.">
            <a:extLst>
              <a:ext uri="{FF2B5EF4-FFF2-40B4-BE49-F238E27FC236}">
                <a16:creationId xmlns:a16="http://schemas.microsoft.com/office/drawing/2014/main" id="{1E292582-1E2D-1EB1-0045-AAD9233F765A}"/>
              </a:ext>
            </a:extLst>
          </p:cNvPr>
          <p:cNvPicPr>
            <a:picLocks noChangeAspect="1"/>
          </p:cNvPicPr>
          <p:nvPr/>
        </p:nvPicPr>
        <p:blipFill>
          <a:blip r:embed="rId3"/>
          <a:srcRect l="19271" t="15515" r="890"/>
          <a:stretch>
            <a:fillRect/>
          </a:stretch>
        </p:blipFill>
        <p:spPr>
          <a:xfrm>
            <a:off x="1095405" y="1236278"/>
            <a:ext cx="4476721" cy="4897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Map&#10;&#10;AI-generated content may be incorrect.">
            <a:extLst>
              <a:ext uri="{FF2B5EF4-FFF2-40B4-BE49-F238E27FC236}">
                <a16:creationId xmlns:a16="http://schemas.microsoft.com/office/drawing/2014/main" id="{A1125339-A90C-E84C-4E6E-78227EC7373C}"/>
              </a:ext>
            </a:extLst>
          </p:cNvPr>
          <p:cNvPicPr>
            <a:picLocks noChangeAspect="1"/>
          </p:cNvPicPr>
          <p:nvPr/>
        </p:nvPicPr>
        <p:blipFill>
          <a:blip r:embed="rId4"/>
          <a:stretch>
            <a:fillRect/>
          </a:stretch>
        </p:blipFill>
        <p:spPr>
          <a:xfrm>
            <a:off x="6619876" y="1236278"/>
            <a:ext cx="4465702" cy="4900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382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D0D-2775-C705-2B1F-EF62BCA16898}"/>
              </a:ext>
            </a:extLst>
          </p:cNvPr>
          <p:cNvSpPr>
            <a:spLocks noGrp="1"/>
          </p:cNvSpPr>
          <p:nvPr>
            <p:ph type="title"/>
          </p:nvPr>
        </p:nvSpPr>
        <p:spPr/>
        <p:txBody>
          <a:bodyPr/>
          <a:lstStyle/>
          <a:p>
            <a:r>
              <a:rPr lang="en-US" dirty="0"/>
              <a:t>The Little Estero Island CWA</a:t>
            </a:r>
          </a:p>
        </p:txBody>
      </p:sp>
      <p:pic>
        <p:nvPicPr>
          <p:cNvPr id="19" name="Picture 18">
            <a:extLst>
              <a:ext uri="{FF2B5EF4-FFF2-40B4-BE49-F238E27FC236}">
                <a16:creationId xmlns:a16="http://schemas.microsoft.com/office/drawing/2014/main" id="{1DCC04F1-7B50-E42C-2CF8-E7E0BA66B8D5}"/>
              </a:ext>
            </a:extLst>
          </p:cNvPr>
          <p:cNvPicPr>
            <a:picLocks noChangeAspect="1"/>
          </p:cNvPicPr>
          <p:nvPr/>
        </p:nvPicPr>
        <p:blipFill>
          <a:blip r:embed="rId3"/>
          <a:srcRect t="9669"/>
          <a:stretch>
            <a:fillRect/>
          </a:stretch>
        </p:blipFill>
        <p:spPr>
          <a:xfrm>
            <a:off x="2093670" y="1266825"/>
            <a:ext cx="8004659" cy="2601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A map of a city&#10;&#10;AI-generated content may be incorrect.">
            <a:extLst>
              <a:ext uri="{FF2B5EF4-FFF2-40B4-BE49-F238E27FC236}">
                <a16:creationId xmlns:a16="http://schemas.microsoft.com/office/drawing/2014/main" id="{2FF33E8D-DE3F-6C63-DFF7-BB07B6FE0967}"/>
              </a:ext>
            </a:extLst>
          </p:cNvPr>
          <p:cNvPicPr>
            <a:picLocks noChangeAspect="1"/>
          </p:cNvPicPr>
          <p:nvPr/>
        </p:nvPicPr>
        <p:blipFill>
          <a:blip r:embed="rId4"/>
          <a:stretch>
            <a:fillRect/>
          </a:stretch>
        </p:blipFill>
        <p:spPr>
          <a:xfrm>
            <a:off x="2093669" y="4079642"/>
            <a:ext cx="8071887" cy="2478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902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3037-CA42-FCE2-31B0-C6EA583D7C74}"/>
              </a:ext>
            </a:extLst>
          </p:cNvPr>
          <p:cNvSpPr>
            <a:spLocks noGrp="1"/>
          </p:cNvSpPr>
          <p:nvPr>
            <p:ph type="title"/>
          </p:nvPr>
        </p:nvSpPr>
        <p:spPr/>
        <p:txBody>
          <a:bodyPr/>
          <a:lstStyle/>
          <a:p>
            <a:r>
              <a:rPr lang="en-US" dirty="0"/>
              <a:t>Carlos Beach</a:t>
            </a:r>
          </a:p>
        </p:txBody>
      </p:sp>
      <p:pic>
        <p:nvPicPr>
          <p:cNvPr id="4" name="Picture 3" descr="A picture containing green, indoor&#10;&#10;AI-generated content may be incorrect.">
            <a:extLst>
              <a:ext uri="{FF2B5EF4-FFF2-40B4-BE49-F238E27FC236}">
                <a16:creationId xmlns:a16="http://schemas.microsoft.com/office/drawing/2014/main" id="{ED2E9409-D516-30B2-7BB0-0B787681E8E3}"/>
              </a:ext>
            </a:extLst>
          </p:cNvPr>
          <p:cNvPicPr>
            <a:picLocks noChangeAspect="1"/>
          </p:cNvPicPr>
          <p:nvPr/>
        </p:nvPicPr>
        <p:blipFill>
          <a:blip r:embed="rId2"/>
          <a:stretch>
            <a:fillRect/>
          </a:stretch>
        </p:blipFill>
        <p:spPr>
          <a:xfrm>
            <a:off x="742950" y="1812683"/>
            <a:ext cx="5087026" cy="3522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map of a city&#10;&#10;AI-generated content may be incorrect.">
            <a:extLst>
              <a:ext uri="{FF2B5EF4-FFF2-40B4-BE49-F238E27FC236}">
                <a16:creationId xmlns:a16="http://schemas.microsoft.com/office/drawing/2014/main" id="{12B6D60F-7C3C-D38A-E3DA-2AFEE5189DAB}"/>
              </a:ext>
            </a:extLst>
          </p:cNvPr>
          <p:cNvPicPr>
            <a:picLocks noChangeAspect="1"/>
          </p:cNvPicPr>
          <p:nvPr/>
        </p:nvPicPr>
        <p:blipFill>
          <a:blip r:embed="rId3"/>
          <a:stretch>
            <a:fillRect/>
          </a:stretch>
        </p:blipFill>
        <p:spPr>
          <a:xfrm>
            <a:off x="6695985" y="1721440"/>
            <a:ext cx="4934536" cy="3614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630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E066-5620-51BC-AE8F-FDE45DE23DA8}"/>
              </a:ext>
            </a:extLst>
          </p:cNvPr>
          <p:cNvSpPr>
            <a:spLocks noGrp="1"/>
          </p:cNvSpPr>
          <p:nvPr>
            <p:ph type="title"/>
          </p:nvPr>
        </p:nvSpPr>
        <p:spPr/>
        <p:txBody>
          <a:bodyPr/>
          <a:lstStyle/>
          <a:p>
            <a:r>
              <a:rPr lang="en-US" dirty="0"/>
              <a:t>Conservation Milestones </a:t>
            </a:r>
          </a:p>
        </p:txBody>
      </p:sp>
      <p:sp>
        <p:nvSpPr>
          <p:cNvPr id="3" name="Text Placeholder 2">
            <a:extLst>
              <a:ext uri="{FF2B5EF4-FFF2-40B4-BE49-F238E27FC236}">
                <a16:creationId xmlns:a16="http://schemas.microsoft.com/office/drawing/2014/main" id="{B924EDA7-8163-E120-C536-72BBE6C98E5D}"/>
              </a:ext>
            </a:extLst>
          </p:cNvPr>
          <p:cNvSpPr>
            <a:spLocks noGrp="1"/>
          </p:cNvSpPr>
          <p:nvPr>
            <p:ph type="body" idx="1"/>
          </p:nvPr>
        </p:nvSpPr>
        <p:spPr/>
        <p:txBody>
          <a:bodyPr/>
          <a:lstStyle/>
          <a:p>
            <a:r>
              <a:rPr lang="en-US" dirty="0"/>
              <a:t>2025 Nesting Season Outcomes</a:t>
            </a:r>
          </a:p>
        </p:txBody>
      </p:sp>
      <p:sp>
        <p:nvSpPr>
          <p:cNvPr id="4" name="Content Placeholder 3">
            <a:extLst>
              <a:ext uri="{FF2B5EF4-FFF2-40B4-BE49-F238E27FC236}">
                <a16:creationId xmlns:a16="http://schemas.microsoft.com/office/drawing/2014/main" id="{0354E457-D753-B482-E44F-2CFF5D0A9095}"/>
              </a:ext>
            </a:extLst>
          </p:cNvPr>
          <p:cNvSpPr>
            <a:spLocks noGrp="1"/>
          </p:cNvSpPr>
          <p:nvPr>
            <p:ph sz="half" idx="2"/>
          </p:nvPr>
        </p:nvSpPr>
        <p:spPr>
          <a:xfrm>
            <a:off x="237391" y="2067292"/>
            <a:ext cx="6723246" cy="4122371"/>
          </a:xfrm>
        </p:spPr>
        <p:txBody>
          <a:bodyPr>
            <a:normAutofit fontScale="85000" lnSpcReduction="10000"/>
          </a:bodyPr>
          <a:lstStyle/>
          <a:p>
            <a:r>
              <a:rPr lang="en-US" dirty="0"/>
              <a:t>Improved nesting habitat </a:t>
            </a:r>
          </a:p>
          <a:p>
            <a:pPr lvl="1"/>
            <a:r>
              <a:rPr lang="en-US" dirty="0"/>
              <a:t>Herbicide treatments to reduce sandspurs </a:t>
            </a:r>
          </a:p>
          <a:p>
            <a:pPr lvl="1"/>
            <a:r>
              <a:rPr lang="en-US" dirty="0"/>
              <a:t>Limited over wash events </a:t>
            </a:r>
          </a:p>
          <a:p>
            <a:pPr lvl="1"/>
            <a:r>
              <a:rPr lang="en-US" dirty="0"/>
              <a:t>Increased productivity </a:t>
            </a:r>
          </a:p>
          <a:p>
            <a:pPr marL="457200" lvl="1" indent="0">
              <a:buNone/>
            </a:pPr>
            <a:endParaRPr lang="en-US" dirty="0"/>
          </a:p>
          <a:p>
            <a:r>
              <a:rPr lang="en-US" dirty="0"/>
              <a:t>Stakeholder engagement</a:t>
            </a:r>
          </a:p>
          <a:p>
            <a:pPr lvl="1"/>
            <a:r>
              <a:rPr lang="en-US" dirty="0"/>
              <a:t>Pre-season engagement</a:t>
            </a:r>
          </a:p>
          <a:p>
            <a:pPr lvl="1"/>
            <a:r>
              <a:rPr lang="en-US" dirty="0"/>
              <a:t>Within-season updates on management plans and nesting status</a:t>
            </a:r>
          </a:p>
          <a:p>
            <a:pPr marL="457200" lvl="1" indent="0">
              <a:buNone/>
            </a:pPr>
            <a:endParaRPr lang="en-US" dirty="0"/>
          </a:p>
          <a:p>
            <a:r>
              <a:rPr lang="en-US" dirty="0"/>
              <a:t>Adaptive management in response to nesting</a:t>
            </a:r>
          </a:p>
          <a:p>
            <a:pPr lvl="1"/>
            <a:r>
              <a:rPr lang="en-US" dirty="0"/>
              <a:t>Adjusted size of posted area</a:t>
            </a:r>
          </a:p>
          <a:p>
            <a:pPr lvl="1"/>
            <a:r>
              <a:rPr lang="en-US" dirty="0"/>
              <a:t>Hand removal of vegetation to support flightless chick habitat</a:t>
            </a:r>
          </a:p>
          <a:p>
            <a:pPr lvl="1"/>
            <a:endParaRPr lang="en-US" dirty="0"/>
          </a:p>
        </p:txBody>
      </p:sp>
      <p:pic>
        <p:nvPicPr>
          <p:cNvPr id="6" name="Picture 5" descr="A bird standing on the sand&#10;&#10;AI-generated content may be incorrect.">
            <a:extLst>
              <a:ext uri="{FF2B5EF4-FFF2-40B4-BE49-F238E27FC236}">
                <a16:creationId xmlns:a16="http://schemas.microsoft.com/office/drawing/2014/main" id="{B1F2F7BA-4A2C-D150-6AA3-70252CE0E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637" y="2067292"/>
            <a:ext cx="4814594" cy="3209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652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D9AE-471D-ABD4-FF51-E5023E60FB98}"/>
              </a:ext>
            </a:extLst>
          </p:cNvPr>
          <p:cNvSpPr>
            <a:spLocks noGrp="1"/>
          </p:cNvSpPr>
          <p:nvPr>
            <p:ph type="title"/>
          </p:nvPr>
        </p:nvSpPr>
        <p:spPr/>
        <p:txBody>
          <a:bodyPr/>
          <a:lstStyle/>
          <a:p>
            <a:r>
              <a:rPr lang="en-US" dirty="0"/>
              <a:t>Proposed Management Plans</a:t>
            </a:r>
          </a:p>
        </p:txBody>
      </p:sp>
      <p:sp>
        <p:nvSpPr>
          <p:cNvPr id="3" name="Text Placeholder 2">
            <a:extLst>
              <a:ext uri="{FF2B5EF4-FFF2-40B4-BE49-F238E27FC236}">
                <a16:creationId xmlns:a16="http://schemas.microsoft.com/office/drawing/2014/main" id="{25B68CC7-28E5-0250-3513-4C4E0BDAA732}"/>
              </a:ext>
            </a:extLst>
          </p:cNvPr>
          <p:cNvSpPr>
            <a:spLocks noGrp="1"/>
          </p:cNvSpPr>
          <p:nvPr>
            <p:ph type="body" idx="1"/>
          </p:nvPr>
        </p:nvSpPr>
        <p:spPr/>
        <p:txBody>
          <a:bodyPr/>
          <a:lstStyle/>
          <a:p>
            <a:r>
              <a:rPr lang="en-US" dirty="0"/>
              <a:t>2025 Management</a:t>
            </a:r>
          </a:p>
        </p:txBody>
      </p:sp>
      <p:sp>
        <p:nvSpPr>
          <p:cNvPr id="4" name="Content Placeholder 3">
            <a:extLst>
              <a:ext uri="{FF2B5EF4-FFF2-40B4-BE49-F238E27FC236}">
                <a16:creationId xmlns:a16="http://schemas.microsoft.com/office/drawing/2014/main" id="{40B506AC-FBB5-393F-1E86-38F2EF0F5957}"/>
              </a:ext>
            </a:extLst>
          </p:cNvPr>
          <p:cNvSpPr>
            <a:spLocks noGrp="1"/>
          </p:cNvSpPr>
          <p:nvPr>
            <p:ph sz="half" idx="2"/>
          </p:nvPr>
        </p:nvSpPr>
        <p:spPr/>
        <p:txBody>
          <a:bodyPr>
            <a:normAutofit fontScale="85000" lnSpcReduction="10000"/>
          </a:bodyPr>
          <a:lstStyle/>
          <a:p>
            <a:r>
              <a:rPr lang="en-US" dirty="0"/>
              <a:t>Posted an agreed upon herbicide management area with blank wooden posts prior to treatment</a:t>
            </a:r>
          </a:p>
          <a:p>
            <a:pPr marL="0" indent="0">
              <a:buNone/>
            </a:pPr>
            <a:endParaRPr lang="en-US" dirty="0"/>
          </a:p>
          <a:p>
            <a:r>
              <a:rPr lang="en-US" dirty="0"/>
              <a:t>Treated only within posted area</a:t>
            </a:r>
          </a:p>
          <a:p>
            <a:pPr marL="0" indent="0">
              <a:buNone/>
            </a:pPr>
            <a:endParaRPr lang="en-US" dirty="0"/>
          </a:p>
          <a:p>
            <a:r>
              <a:rPr lang="en-US" dirty="0"/>
              <a:t>Pre-posted area was closed off with string, flagging and signs once nesting was initiated</a:t>
            </a:r>
          </a:p>
          <a:p>
            <a:pPr marL="0" indent="0">
              <a:buNone/>
            </a:pPr>
            <a:r>
              <a:rPr lang="en-US" dirty="0"/>
              <a:t> </a:t>
            </a:r>
          </a:p>
          <a:p>
            <a:r>
              <a:rPr lang="en-US" dirty="0"/>
              <a:t>Limited growth of sandspurs throughout the nesting season within treated area </a:t>
            </a:r>
          </a:p>
          <a:p>
            <a:endParaRPr lang="en-US" dirty="0"/>
          </a:p>
        </p:txBody>
      </p:sp>
      <p:sp>
        <p:nvSpPr>
          <p:cNvPr id="13" name="TextBox 12">
            <a:extLst>
              <a:ext uri="{FF2B5EF4-FFF2-40B4-BE49-F238E27FC236}">
                <a16:creationId xmlns:a16="http://schemas.microsoft.com/office/drawing/2014/main" id="{D0577C02-09AA-7079-888B-C72281DFD544}"/>
              </a:ext>
            </a:extLst>
          </p:cNvPr>
          <p:cNvSpPr txBox="1"/>
          <p:nvPr/>
        </p:nvSpPr>
        <p:spPr>
          <a:xfrm>
            <a:off x="6210300" y="3710467"/>
            <a:ext cx="6096000" cy="584775"/>
          </a:xfrm>
          <a:prstGeom prst="rect">
            <a:avLst/>
          </a:prstGeom>
          <a:noFill/>
        </p:spPr>
        <p:txBody>
          <a:bodyPr wrap="square">
            <a:spAutoFit/>
          </a:bodyPr>
          <a:lstStyle/>
          <a:p>
            <a:r>
              <a:rPr lang="en-US" sz="1600" b="0" i="0" dirty="0">
                <a:solidFill>
                  <a:schemeClr val="bg1"/>
                </a:solidFill>
                <a:effectLst/>
                <a:latin typeface="Aptos" panose="020B0004020202020204" pitchFamily="34" charset="0"/>
              </a:rPr>
              <a:t>Pre-posted vegetation management area for the 2025 nesting season.  </a:t>
            </a:r>
            <a:endParaRPr lang="en-US" dirty="0">
              <a:solidFill>
                <a:schemeClr val="bg1"/>
              </a:solidFill>
            </a:endParaRPr>
          </a:p>
        </p:txBody>
      </p:sp>
      <p:pic>
        <p:nvPicPr>
          <p:cNvPr id="2050" name="Picture 2" descr="A picture containing indoor&#10;&#10;AI-generated content may be incorrect.">
            <a:extLst>
              <a:ext uri="{FF2B5EF4-FFF2-40B4-BE49-F238E27FC236}">
                <a16:creationId xmlns:a16="http://schemas.microsoft.com/office/drawing/2014/main" id="{3BC37ED9-12FD-1458-3622-5F2B5CE09F0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3205" r="3205"/>
          <a:stretch>
            <a:fillRect/>
          </a:stretch>
        </p:blipFill>
        <p:spPr bwMode="auto">
          <a:xfrm>
            <a:off x="6194425" y="1320800"/>
            <a:ext cx="5759450" cy="4452938"/>
          </a:xfrm>
          <a:prstGeom prst="rect">
            <a:avLst/>
          </a:prstGeom>
          <a:noFill/>
          <a:ln w="28575"/>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24B8FD-F40F-50D6-A9B4-1862E068D11E}"/>
              </a:ext>
            </a:extLst>
          </p:cNvPr>
          <p:cNvSpPr txBox="1"/>
          <p:nvPr/>
        </p:nvSpPr>
        <p:spPr>
          <a:xfrm>
            <a:off x="6194425" y="5127407"/>
            <a:ext cx="6153150" cy="646331"/>
          </a:xfrm>
          <a:prstGeom prst="rect">
            <a:avLst/>
          </a:prstGeom>
          <a:noFill/>
        </p:spPr>
        <p:txBody>
          <a:bodyPr wrap="square">
            <a:spAutoFit/>
          </a:bodyPr>
          <a:lstStyle/>
          <a:p>
            <a:r>
              <a:rPr lang="en-US" b="0" i="0" dirty="0">
                <a:solidFill>
                  <a:schemeClr val="bg1"/>
                </a:solidFill>
                <a:effectLst/>
                <a:latin typeface="Aptos" panose="020B0004020202020204" pitchFamily="34" charset="0"/>
              </a:rPr>
              <a:t>Pre-posted vegetation management area for the 2025 nesting season</a:t>
            </a:r>
            <a:endParaRPr lang="en-US" dirty="0">
              <a:solidFill>
                <a:schemeClr val="bg1"/>
              </a:solidFill>
            </a:endParaRPr>
          </a:p>
        </p:txBody>
      </p:sp>
    </p:spTree>
    <p:extLst>
      <p:ext uri="{BB962C8B-B14F-4D97-AF65-F5344CB8AC3E}">
        <p14:creationId xmlns:p14="http://schemas.microsoft.com/office/powerpoint/2010/main" val="994063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14B8-7CE9-08B9-0CBE-A66DCF14028D}"/>
              </a:ext>
            </a:extLst>
          </p:cNvPr>
          <p:cNvSpPr>
            <a:spLocks noGrp="1"/>
          </p:cNvSpPr>
          <p:nvPr>
            <p:ph type="title"/>
          </p:nvPr>
        </p:nvSpPr>
        <p:spPr/>
        <p:txBody>
          <a:bodyPr/>
          <a:lstStyle/>
          <a:p>
            <a:r>
              <a:rPr lang="en-US" dirty="0"/>
              <a:t>Proposed Management Plans</a:t>
            </a:r>
          </a:p>
        </p:txBody>
      </p:sp>
      <p:sp>
        <p:nvSpPr>
          <p:cNvPr id="3" name="Text Placeholder 2">
            <a:extLst>
              <a:ext uri="{FF2B5EF4-FFF2-40B4-BE49-F238E27FC236}">
                <a16:creationId xmlns:a16="http://schemas.microsoft.com/office/drawing/2014/main" id="{DF7B84F8-CC92-D9AF-57AD-FD8A14423947}"/>
              </a:ext>
            </a:extLst>
          </p:cNvPr>
          <p:cNvSpPr>
            <a:spLocks noGrp="1"/>
          </p:cNvSpPr>
          <p:nvPr>
            <p:ph type="body" idx="1"/>
          </p:nvPr>
        </p:nvSpPr>
        <p:spPr/>
        <p:txBody>
          <a:bodyPr/>
          <a:lstStyle/>
          <a:p>
            <a:r>
              <a:rPr lang="en-US" dirty="0"/>
              <a:t>2026 Proposed Management </a:t>
            </a:r>
          </a:p>
        </p:txBody>
      </p:sp>
      <p:sp>
        <p:nvSpPr>
          <p:cNvPr id="4" name="Content Placeholder 3">
            <a:extLst>
              <a:ext uri="{FF2B5EF4-FFF2-40B4-BE49-F238E27FC236}">
                <a16:creationId xmlns:a16="http://schemas.microsoft.com/office/drawing/2014/main" id="{4196A05E-1FFB-7509-E7F2-E0D9365B682E}"/>
              </a:ext>
            </a:extLst>
          </p:cNvPr>
          <p:cNvSpPr>
            <a:spLocks noGrp="1"/>
          </p:cNvSpPr>
          <p:nvPr>
            <p:ph sz="half" idx="2"/>
          </p:nvPr>
        </p:nvSpPr>
        <p:spPr/>
        <p:txBody>
          <a:bodyPr>
            <a:normAutofit fontScale="92500" lnSpcReduction="20000"/>
          </a:bodyPr>
          <a:lstStyle/>
          <a:p>
            <a:pPr marL="0" indent="0">
              <a:buNone/>
            </a:pPr>
            <a:r>
              <a:rPr lang="en-US" dirty="0"/>
              <a:t>Pre-season management</a:t>
            </a:r>
          </a:p>
          <a:p>
            <a:pPr lvl="1"/>
            <a:r>
              <a:rPr lang="en-US" dirty="0"/>
              <a:t>Discuss pre-posting adjustment based on 2025 patterns of nesting</a:t>
            </a:r>
          </a:p>
          <a:p>
            <a:pPr lvl="1"/>
            <a:r>
              <a:rPr lang="en-US" dirty="0"/>
              <a:t>Conduct targeted herbicide treatment in pre-posted area</a:t>
            </a:r>
          </a:p>
          <a:p>
            <a:pPr marL="457200" lvl="1" indent="0">
              <a:buNone/>
            </a:pPr>
            <a:endParaRPr lang="en-US" dirty="0"/>
          </a:p>
          <a:p>
            <a:pPr marL="0" indent="0">
              <a:buNone/>
            </a:pPr>
            <a:r>
              <a:rPr lang="en-US" dirty="0"/>
              <a:t>Adaptive Management throughout nesting</a:t>
            </a:r>
          </a:p>
          <a:p>
            <a:pPr lvl="1"/>
            <a:r>
              <a:rPr lang="en-US" dirty="0"/>
              <a:t>Close off posted area once nesting initiates</a:t>
            </a:r>
          </a:p>
          <a:p>
            <a:pPr lvl="1"/>
            <a:r>
              <a:rPr lang="en-US" dirty="0"/>
              <a:t>Adjust posting size as colony establishes</a:t>
            </a:r>
          </a:p>
          <a:p>
            <a:pPr lvl="1"/>
            <a:r>
              <a:rPr lang="en-US" dirty="0"/>
              <a:t>Decrease posting later in nesting season if the colony size diminishes </a:t>
            </a:r>
          </a:p>
          <a:p>
            <a:pPr lvl="1"/>
            <a:endParaRPr lang="en-US" dirty="0"/>
          </a:p>
        </p:txBody>
      </p:sp>
      <p:pic>
        <p:nvPicPr>
          <p:cNvPr id="3074" name="Picture 2" descr="A picture containing indoor, decorated&#10;&#10;AI-generated content may be incorrect.">
            <a:extLst>
              <a:ext uri="{FF2B5EF4-FFF2-40B4-BE49-F238E27FC236}">
                <a16:creationId xmlns:a16="http://schemas.microsoft.com/office/drawing/2014/main" id="{8B662DA7-C9D4-4FDC-9586-912F462C9E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18" t="1" r="15873" b="-1"/>
          <a:stretch>
            <a:fillRect/>
          </a:stretch>
        </p:blipFill>
        <p:spPr bwMode="auto">
          <a:xfrm>
            <a:off x="6301780" y="1415754"/>
            <a:ext cx="5335588" cy="37947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56176D-98A0-ADA4-AD4F-882CE729BE62}"/>
              </a:ext>
            </a:extLst>
          </p:cNvPr>
          <p:cNvSpPr txBox="1"/>
          <p:nvPr/>
        </p:nvSpPr>
        <p:spPr>
          <a:xfrm>
            <a:off x="6301780" y="5349631"/>
            <a:ext cx="5335587" cy="1025730"/>
          </a:xfrm>
          <a:prstGeom prst="rect">
            <a:avLst/>
          </a:prstGeom>
          <a:noFill/>
        </p:spPr>
        <p:txBody>
          <a:bodyPr wrap="square">
            <a:spAutoFit/>
          </a:bodyPr>
          <a:lstStyle/>
          <a:p>
            <a:pPr algn="l" rtl="0" fontAlgn="base">
              <a:lnSpc>
                <a:spcPts val="1350"/>
              </a:lnSpc>
              <a:buNone/>
            </a:pPr>
            <a:r>
              <a:rPr lang="en-US" sz="1400" dirty="0">
                <a:solidFill>
                  <a:srgbClr val="000000"/>
                </a:solidFill>
                <a:latin typeface="Aptos" panose="020B0004020202020204" pitchFamily="34" charset="0"/>
              </a:rPr>
              <a:t>2025 C</a:t>
            </a:r>
            <a:r>
              <a:rPr lang="en-US" sz="1400" b="0" i="0" dirty="0">
                <a:solidFill>
                  <a:srgbClr val="000000"/>
                </a:solidFill>
                <a:effectLst/>
                <a:latin typeface="Aptos" panose="020B0004020202020204" pitchFamily="34" charset="0"/>
              </a:rPr>
              <a:t>olony footprint shown in yellow &amp; green polygon. Yellow polygon was pre-posted and treated. Colony posting expanded to the green polygon. Purple polygon shows are where hand-pulled vegetation removal during 2025 nesting season. </a:t>
            </a:r>
            <a:endParaRPr lang="en-US" sz="1400" b="0" i="0" dirty="0">
              <a:solidFill>
                <a:srgbClr val="000000"/>
              </a:solidFill>
              <a:effectLst/>
              <a:latin typeface="Segoe UI" panose="020B0502040204020203" pitchFamily="34" charset="0"/>
            </a:endParaRPr>
          </a:p>
          <a:p>
            <a:pPr algn="l" rtl="0" fontAlgn="base">
              <a:lnSpc>
                <a:spcPts val="1564"/>
              </a:lnSpc>
              <a:spcAft>
                <a:spcPts val="800"/>
              </a:spcAft>
              <a:buNone/>
            </a:pPr>
            <a:r>
              <a:rPr lang="en-US" sz="1800" b="0" i="0" dirty="0">
                <a:solidFill>
                  <a:srgbClr val="0078D4"/>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69126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A4A0-C7A9-2C14-9ABB-14D9657C6D5F}"/>
              </a:ext>
            </a:extLst>
          </p:cNvPr>
          <p:cNvSpPr>
            <a:spLocks noGrp="1"/>
          </p:cNvSpPr>
          <p:nvPr>
            <p:ph type="title"/>
          </p:nvPr>
        </p:nvSpPr>
        <p:spPr/>
        <p:txBody>
          <a:bodyPr/>
          <a:lstStyle/>
          <a:p>
            <a:r>
              <a:rPr lang="en-US" dirty="0"/>
              <a:t>2026 Proposed Management Plan</a:t>
            </a:r>
          </a:p>
        </p:txBody>
      </p:sp>
      <p:sp>
        <p:nvSpPr>
          <p:cNvPr id="3" name="Text Placeholder 2">
            <a:extLst>
              <a:ext uri="{FF2B5EF4-FFF2-40B4-BE49-F238E27FC236}">
                <a16:creationId xmlns:a16="http://schemas.microsoft.com/office/drawing/2014/main" id="{879EA446-384F-BCF6-864C-D97A06A86969}"/>
              </a:ext>
            </a:extLst>
          </p:cNvPr>
          <p:cNvSpPr>
            <a:spLocks noGrp="1"/>
          </p:cNvSpPr>
          <p:nvPr>
            <p:ph type="body" idx="1"/>
          </p:nvPr>
        </p:nvSpPr>
        <p:spPr/>
        <p:txBody>
          <a:bodyPr/>
          <a:lstStyle/>
          <a:p>
            <a:r>
              <a:rPr lang="en-US" dirty="0"/>
              <a:t>Upcoming-</a:t>
            </a:r>
          </a:p>
        </p:txBody>
      </p:sp>
      <p:sp>
        <p:nvSpPr>
          <p:cNvPr id="4" name="Content Placeholder 3">
            <a:extLst>
              <a:ext uri="{FF2B5EF4-FFF2-40B4-BE49-F238E27FC236}">
                <a16:creationId xmlns:a16="http://schemas.microsoft.com/office/drawing/2014/main" id="{B099951F-2CD5-9FCF-EA8E-A9C229A0E9F6}"/>
              </a:ext>
            </a:extLst>
          </p:cNvPr>
          <p:cNvSpPr>
            <a:spLocks noGrp="1"/>
          </p:cNvSpPr>
          <p:nvPr>
            <p:ph sz="half" idx="2"/>
          </p:nvPr>
        </p:nvSpPr>
        <p:spPr/>
        <p:txBody>
          <a:bodyPr>
            <a:normAutofit fontScale="92500" lnSpcReduction="10000"/>
          </a:bodyPr>
          <a:lstStyle/>
          <a:p>
            <a:r>
              <a:rPr lang="en-US" dirty="0"/>
              <a:t>Beachfront property stakeholder engagement pre-season correspondence by email</a:t>
            </a:r>
          </a:p>
          <a:p>
            <a:endParaRPr lang="en-US" dirty="0"/>
          </a:p>
          <a:p>
            <a:r>
              <a:rPr lang="en-US" dirty="0"/>
              <a:t>Management Plan Q&amp;A with FWC by virtual meeting </a:t>
            </a:r>
          </a:p>
          <a:p>
            <a:endParaRPr lang="en-US" dirty="0"/>
          </a:p>
          <a:p>
            <a:r>
              <a:rPr lang="en-US" dirty="0"/>
              <a:t>Continued engagement and communication with stakeholders throughout nesting season by in person interactions</a:t>
            </a:r>
          </a:p>
        </p:txBody>
      </p:sp>
      <p:pic>
        <p:nvPicPr>
          <p:cNvPr id="9" name="Picture Placeholder 8">
            <a:extLst>
              <a:ext uri="{FF2B5EF4-FFF2-40B4-BE49-F238E27FC236}">
                <a16:creationId xmlns:a16="http://schemas.microsoft.com/office/drawing/2014/main" id="{126456DD-DD9D-3298-7A0F-D99BC03B6576}"/>
              </a:ext>
            </a:extLst>
          </p:cNvPr>
          <p:cNvPicPr>
            <a:picLocks noGrp="1" noChangeAspect="1"/>
          </p:cNvPicPr>
          <p:nvPr>
            <p:ph type="pic" sz="quarter" idx="10"/>
          </p:nvPr>
        </p:nvPicPr>
        <p:blipFill>
          <a:blip r:embed="rId3"/>
          <a:srcRect l="15456" r="15456"/>
          <a:stretch>
            <a:fillRect/>
          </a:stretch>
        </p:blipFill>
        <p:spPr>
          <a:xfrm>
            <a:off x="6194427" y="1428935"/>
            <a:ext cx="5394193" cy="4170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22">
            <a:extLst>
              <a:ext uri="{FF2B5EF4-FFF2-40B4-BE49-F238E27FC236}">
                <a16:creationId xmlns:a16="http://schemas.microsoft.com/office/drawing/2014/main" id="{FA5447E2-8533-2941-33EB-C14115230CDB}"/>
              </a:ext>
            </a:extLst>
          </p:cNvPr>
          <p:cNvSpPr txBox="1"/>
          <p:nvPr/>
        </p:nvSpPr>
        <p:spPr>
          <a:xfrm>
            <a:off x="8360228" y="5121155"/>
            <a:ext cx="3151737" cy="407869"/>
          </a:xfrm>
          <a:prstGeom prst="rect">
            <a:avLst/>
          </a:prstGeom>
        </p:spPr>
        <p:txBody>
          <a:bodyPr wrap="square" lIns="0" tIns="0" rIns="0" bIns="0" rtlCol="0" anchor="t">
            <a:spAutoFit/>
          </a:bodyPr>
          <a:lstStyle/>
          <a:p>
            <a:pPr marL="0" lvl="0" indent="0" algn="r">
              <a:lnSpc>
                <a:spcPts val="3840"/>
              </a:lnSpc>
            </a:pPr>
            <a:r>
              <a:rPr lang="en-US" sz="1200" spc="240" dirty="0">
                <a:latin typeface="Gill Sans Light"/>
                <a:ea typeface="Gill Sans Light"/>
                <a:cs typeface="Gill Sans Light"/>
                <a:sym typeface="Gill Sans Light"/>
              </a:rPr>
              <a:t>Photo by Jamey </a:t>
            </a:r>
            <a:r>
              <a:rPr lang="en-US" sz="1200" spc="240" dirty="0" err="1">
                <a:latin typeface="Gill Sans Light"/>
                <a:ea typeface="Gill Sans Light"/>
                <a:cs typeface="Gill Sans Light"/>
                <a:sym typeface="Gill Sans Light"/>
              </a:rPr>
              <a:t>Binneveld</a:t>
            </a:r>
            <a:endParaRPr lang="en-US" sz="1200" spc="240" dirty="0">
              <a:latin typeface="Gill Sans Light"/>
              <a:ea typeface="Gill Sans Light"/>
              <a:cs typeface="Gill Sans Light"/>
              <a:sym typeface="Gill Sans Light"/>
            </a:endParaRPr>
          </a:p>
        </p:txBody>
      </p:sp>
    </p:spTree>
    <p:extLst>
      <p:ext uri="{BB962C8B-B14F-4D97-AF65-F5344CB8AC3E}">
        <p14:creationId xmlns:p14="http://schemas.microsoft.com/office/powerpoint/2010/main" val="242484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0E81B377-8DCC-49C5-AB37-43A90A7F47CF}" vid="{E8DBAF4C-D1EA-4690-AF25-7C6EE2398F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0CE450877E8C74092178A5450CECE7C" ma:contentTypeVersion="393" ma:contentTypeDescription="Create a new document." ma:contentTypeScope="" ma:versionID="e8ff61da59abf53f78339fab2e0db5a0">
  <xsd:schema xmlns:xsd="http://www.w3.org/2001/XMLSchema" xmlns:xs="http://www.w3.org/2001/XMLSchema" xmlns:p="http://schemas.microsoft.com/office/2006/metadata/properties" xmlns:ns1="http://schemas.microsoft.com/sharepoint/v3" xmlns:ns2="b1b53936-a69a-4b52-87eb-fbc1c5dc6a07" xmlns:ns3="9d728b9f-f492-4c37-b7b0-0133bc303968" targetNamespace="http://schemas.microsoft.com/office/2006/metadata/properties" ma:root="true" ma:fieldsID="ebe19f269de56ddfcb6dc7db2c32f462" ns1:_="" ns2:_="" ns3:_="">
    <xsd:import namespace="http://schemas.microsoft.com/sharepoint/v3"/>
    <xsd:import namespace="b1b53936-a69a-4b52-87eb-fbc1c5dc6a07"/>
    <xsd:import namespace="9d728b9f-f492-4c37-b7b0-0133bc303968"/>
    <xsd:element name="properties">
      <xsd:complexType>
        <xsd:sequence>
          <xsd:element name="documentManagement">
            <xsd:complexType>
              <xsd:all>
                <xsd:element ref="ns1:Category" minOccurs="0"/>
                <xsd:element ref="ns2:_dlc_DocId" minOccurs="0"/>
                <xsd:element ref="ns2:_dlc_DocIdUrl" minOccurs="0"/>
                <xsd:element ref="ns2:_dlc_DocIdPersistId" minOccurs="0"/>
                <xsd:element ref="ns2:TaxCatchAll" minOccurs="0"/>
                <xsd:element ref="ns3:MediaServiceMetadata" minOccurs="0"/>
                <xsd:element ref="ns3:MediaServiceFastMetadata"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 ma:index="2" nillable="true" ma:displayName="Category" ma:format="Dropdown" ma:internalName="Category" ma:readOnly="false">
      <xsd:simpleType>
        <xsd:restriction base="dms:Choice">
          <xsd:enumeration value="Instructions"/>
          <xsd:enumeration value="Templates"/>
        </xsd:restriction>
      </xsd:simpleType>
    </xsd:element>
  </xsd:schema>
  <xsd:schema xmlns:xsd="http://www.w3.org/2001/XMLSchema" xmlns:xs="http://www.w3.org/2001/XMLSchema" xmlns:dms="http://schemas.microsoft.com/office/2006/documentManagement/types" xmlns:pc="http://schemas.microsoft.com/office/infopath/2007/PartnerControls" targetNamespace="b1b53936-a69a-4b52-87eb-fbc1c5dc6a07" elementFormDefault="qualified">
    <xsd:import namespace="http://schemas.microsoft.com/office/2006/documentManagement/types"/>
    <xsd:import namespace="http://schemas.microsoft.com/office/infopath/2007/PartnerControls"/>
    <xsd:element name="_dlc_DocId" ma:index="3" nillable="true" ma:displayName="Document ID Value" ma:description="The value of the document ID assigned to this item." ma:internalName="_dlc_DocId" ma:readOnly="true">
      <xsd:simpleType>
        <xsd:restriction base="dms:Text"/>
      </xsd:simpleType>
    </xsd:element>
    <xsd:element name="_dlc_DocIdUrl" ma:index="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 nillable="true" ma:displayName="Persist ID" ma:description="Keep ID on add." ma:hidden="true" ma:internalName="_dlc_DocIdPersistId" ma:readOnly="true">
      <xsd:simpleType>
        <xsd:restriction base="dms:Boolean"/>
      </xsd:simpleType>
    </xsd:element>
    <xsd:element name="TaxCatchAll" ma:index="6" nillable="true" ma:displayName="Taxonomy Catch All Column" ma:description="" ma:hidden="true" ma:list="{7abe0e7c-6a75-48ff-b7eb-a369954e2297}" ma:internalName="TaxCatchAll" ma:showField="CatchAllData" ma:web="b1b53936-a69a-4b52-87eb-fbc1c5dc6a07">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728b9f-f492-4c37-b7b0-0133bc303968"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http://schemas.microsoft.com/sharepoint/v3">Instructions</Category>
    <TaxCatchAll xmlns="b1b53936-a69a-4b52-87eb-fbc1c5dc6a07" xsi:nil="true"/>
    <_dlc_DocId xmlns="b1b53936-a69a-4b52-87eb-fbc1c5dc6a07">COMMTGCLOUD-1449851093-36</_dlc_DocId>
    <_dlc_DocIdUrl xmlns="b1b53936-a69a-4b52-87eb-fbc1c5dc6a07">
      <Url>https://fwcc.sharepoint.com/sites/commtg/_layouts/15/DocIdRedir.aspx?ID=COMMTGCLOUD-1449851093-36</Url>
      <Description>COMMTGCLOUD-1449851093-36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BFAE07-B97F-446D-9D1A-E10189817AB3}">
  <ds:schemaRefs>
    <ds:schemaRef ds:uri="http://schemas.microsoft.com/sharepoint/events"/>
  </ds:schemaRefs>
</ds:datastoreItem>
</file>

<file path=customXml/itemProps2.xml><?xml version="1.0" encoding="utf-8"?>
<ds:datastoreItem xmlns:ds="http://schemas.openxmlformats.org/officeDocument/2006/customXml" ds:itemID="{1EB84A8C-CF4B-4128-96CC-24429E95F4D9}">
  <ds:schemaRefs>
    <ds:schemaRef ds:uri="9d728b9f-f492-4c37-b7b0-0133bc303968"/>
    <ds:schemaRef ds:uri="b1b53936-a69a-4b52-87eb-fbc1c5dc6a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7834C8-4161-486A-86F7-305E6B6CD3D0}">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www.w3.org/XML/1998/namespace"/>
    <ds:schemaRef ds:uri="b1b53936-a69a-4b52-87eb-fbc1c5dc6a07"/>
    <ds:schemaRef ds:uri="http://schemas.microsoft.com/sharepoint/v3"/>
    <ds:schemaRef ds:uri="http://purl.org/dc/dcmitype/"/>
    <ds:schemaRef ds:uri="http://schemas.microsoft.com/office/infopath/2007/PartnerControls"/>
    <ds:schemaRef ds:uri="9d728b9f-f492-4c37-b7b0-0133bc303968"/>
  </ds:schemaRefs>
</ds:datastoreItem>
</file>

<file path=customXml/itemProps4.xml><?xml version="1.0" encoding="utf-8"?>
<ds:datastoreItem xmlns:ds="http://schemas.openxmlformats.org/officeDocument/2006/customXml" ds:itemID="{7FCAC123-453F-47EE-8F4A-35929ACA27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Commission Meeting Presentation Template</Template>
  <TotalTime>530</TotalTime>
  <Words>1237</Words>
  <Application>Microsoft Office PowerPoint</Application>
  <PresentationFormat>Widescreen</PresentationFormat>
  <Paragraphs>110</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Aptos Display</vt:lpstr>
      <vt:lpstr>Arial</vt:lpstr>
      <vt:lpstr>Gill Sans Light</vt:lpstr>
      <vt:lpstr>Segoe UI</vt:lpstr>
      <vt:lpstr>Office Theme</vt:lpstr>
      <vt:lpstr>Fort Myers Beach Shorebird Nesting</vt:lpstr>
      <vt:lpstr>Imperiled Beach Nesting Birds on FMB </vt:lpstr>
      <vt:lpstr>Sunset Beach</vt:lpstr>
      <vt:lpstr>The Little Estero Island CWA</vt:lpstr>
      <vt:lpstr>Carlos Beach</vt:lpstr>
      <vt:lpstr>Conservation Milestones </vt:lpstr>
      <vt:lpstr>Proposed Management Plans</vt:lpstr>
      <vt:lpstr>Proposed Management Plans</vt:lpstr>
      <vt:lpstr>2026 Proposed Management Plan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Klepper, Robert</dc:creator>
  <cp:lastModifiedBy>Schneider, Rebecca</cp:lastModifiedBy>
  <cp:revision>3</cp:revision>
  <dcterms:created xsi:type="dcterms:W3CDTF">2025-03-12T17:45:39Z</dcterms:created>
  <dcterms:modified xsi:type="dcterms:W3CDTF">2026-02-10T18:01:09Z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0x01010000CE450877E8C74092178A5450CECE7C</vt:lpwstr>
  </property>
  <property fmtid="{D5CDD505-2E9C-101B-9397-08002B2CF9AE}" pid="3" name="_dlc_DocIdItemGuid">
    <vt:lpwstr>f6151520-9ae8-4b96-a58e-1b07d160f9dc</vt:lpwstr>
  </property>
</Properties>
</file>