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sons, Dr. Michael" userId="e0a3fa8b-2ce5-4090-8c6e-6b98d76bed51" providerId="ADAL" clId="{967215D6-7DF3-4ACF-8D10-6CD1E2C8CD90}"/>
    <pc:docChg chg="custSel delSld modSld">
      <pc:chgData name="Parsons, Dr. Michael" userId="e0a3fa8b-2ce5-4090-8c6e-6b98d76bed51" providerId="ADAL" clId="{967215D6-7DF3-4ACF-8D10-6CD1E2C8CD90}" dt="2024-05-14T15:14:32.480" v="10" actId="207"/>
      <pc:docMkLst>
        <pc:docMk/>
      </pc:docMkLst>
      <pc:sldChg chg="del">
        <pc:chgData name="Parsons, Dr. Michael" userId="e0a3fa8b-2ce5-4090-8c6e-6b98d76bed51" providerId="ADAL" clId="{967215D6-7DF3-4ACF-8D10-6CD1E2C8CD90}" dt="2024-05-14T15:13:51.833" v="0" actId="47"/>
        <pc:sldMkLst>
          <pc:docMk/>
          <pc:sldMk cId="2587651617" sldId="256"/>
        </pc:sldMkLst>
      </pc:sldChg>
      <pc:sldChg chg="del">
        <pc:chgData name="Parsons, Dr. Michael" userId="e0a3fa8b-2ce5-4090-8c6e-6b98d76bed51" providerId="ADAL" clId="{967215D6-7DF3-4ACF-8D10-6CD1E2C8CD90}" dt="2024-05-14T15:13:57.324" v="1" actId="47"/>
        <pc:sldMkLst>
          <pc:docMk/>
          <pc:sldMk cId="2234559667" sldId="262"/>
        </pc:sldMkLst>
      </pc:sldChg>
      <pc:sldChg chg="del">
        <pc:chgData name="Parsons, Dr. Michael" userId="e0a3fa8b-2ce5-4090-8c6e-6b98d76bed51" providerId="ADAL" clId="{967215D6-7DF3-4ACF-8D10-6CD1E2C8CD90}" dt="2024-05-14T15:14:06.486" v="2" actId="47"/>
        <pc:sldMkLst>
          <pc:docMk/>
          <pc:sldMk cId="2090140752" sldId="263"/>
        </pc:sldMkLst>
      </pc:sldChg>
      <pc:sldChg chg="del">
        <pc:chgData name="Parsons, Dr. Michael" userId="e0a3fa8b-2ce5-4090-8c6e-6b98d76bed51" providerId="ADAL" clId="{967215D6-7DF3-4ACF-8D10-6CD1E2C8CD90}" dt="2024-05-14T15:14:07.966" v="3" actId="47"/>
        <pc:sldMkLst>
          <pc:docMk/>
          <pc:sldMk cId="1813515868" sldId="264"/>
        </pc:sldMkLst>
      </pc:sldChg>
      <pc:sldChg chg="delSp modSp mod">
        <pc:chgData name="Parsons, Dr. Michael" userId="e0a3fa8b-2ce5-4090-8c6e-6b98d76bed51" providerId="ADAL" clId="{967215D6-7DF3-4ACF-8D10-6CD1E2C8CD90}" dt="2024-05-14T15:14:32.480" v="10" actId="207"/>
        <pc:sldMkLst>
          <pc:docMk/>
          <pc:sldMk cId="140344937" sldId="265"/>
        </pc:sldMkLst>
        <pc:spChg chg="mod">
          <ac:chgData name="Parsons, Dr. Michael" userId="e0a3fa8b-2ce5-4090-8c6e-6b98d76bed51" providerId="ADAL" clId="{967215D6-7DF3-4ACF-8D10-6CD1E2C8CD90}" dt="2024-05-14T15:14:32.480" v="10" actId="207"/>
          <ac:spMkLst>
            <pc:docMk/>
            <pc:sldMk cId="140344937" sldId="265"/>
            <ac:spMk id="49" creationId="{00000000-0000-0000-0000-000000000000}"/>
          </ac:spMkLst>
        </pc:spChg>
        <pc:spChg chg="mod">
          <ac:chgData name="Parsons, Dr. Michael" userId="e0a3fa8b-2ce5-4090-8c6e-6b98d76bed51" providerId="ADAL" clId="{967215D6-7DF3-4ACF-8D10-6CD1E2C8CD90}" dt="2024-05-14T15:14:29.750" v="9" actId="207"/>
          <ac:spMkLst>
            <pc:docMk/>
            <pc:sldMk cId="140344937" sldId="265"/>
            <ac:spMk id="50" creationId="{00000000-0000-0000-0000-000000000000}"/>
          </ac:spMkLst>
        </pc:spChg>
        <pc:spChg chg="mod">
          <ac:chgData name="Parsons, Dr. Michael" userId="e0a3fa8b-2ce5-4090-8c6e-6b98d76bed51" providerId="ADAL" clId="{967215D6-7DF3-4ACF-8D10-6CD1E2C8CD90}" dt="2024-05-14T15:14:26.901" v="8" actId="207"/>
          <ac:spMkLst>
            <pc:docMk/>
            <pc:sldMk cId="140344937" sldId="265"/>
            <ac:spMk id="51" creationId="{00000000-0000-0000-0000-000000000000}"/>
          </ac:spMkLst>
        </pc:spChg>
        <pc:graphicFrameChg chg="del modGraphic">
          <ac:chgData name="Parsons, Dr. Michael" userId="e0a3fa8b-2ce5-4090-8c6e-6b98d76bed51" providerId="ADAL" clId="{967215D6-7DF3-4ACF-8D10-6CD1E2C8CD90}" dt="2024-05-14T15:14:15.076" v="6" actId="478"/>
          <ac:graphicFrameMkLst>
            <pc:docMk/>
            <pc:sldMk cId="140344937" sldId="265"/>
            <ac:graphicFrameMk id="53" creationId="{00000000-0000-0000-0000-000000000000}"/>
          </ac:graphicFrameMkLst>
        </pc:graphicFrameChg>
      </pc:sldChg>
      <pc:sldChg chg="del">
        <pc:chgData name="Parsons, Dr. Michael" userId="e0a3fa8b-2ce5-4090-8c6e-6b98d76bed51" providerId="ADAL" clId="{967215D6-7DF3-4ACF-8D10-6CD1E2C8CD90}" dt="2024-05-14T15:14:09.094" v="4" actId="47"/>
        <pc:sldMkLst>
          <pc:docMk/>
          <pc:sldMk cId="2090261746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8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6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4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8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1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1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3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3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9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5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3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36AC0-8247-467B-B0BE-34C196C67BA8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C9070-16A3-4F59-AF67-3F5F30AC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8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8" y="134280"/>
            <a:ext cx="7571444" cy="618134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880237" y="442115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" name="Oval 6"/>
          <p:cNvSpPr/>
          <p:nvPr/>
        </p:nvSpPr>
        <p:spPr>
          <a:xfrm>
            <a:off x="5667938" y="401731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8" name="Oval 7"/>
          <p:cNvSpPr/>
          <p:nvPr/>
        </p:nvSpPr>
        <p:spPr>
          <a:xfrm>
            <a:off x="5343658" y="366908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9" name="Oval 8"/>
          <p:cNvSpPr/>
          <p:nvPr/>
        </p:nvSpPr>
        <p:spPr>
          <a:xfrm>
            <a:off x="4999264" y="332692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0" name="Oval 9"/>
          <p:cNvSpPr/>
          <p:nvPr/>
        </p:nvSpPr>
        <p:spPr>
          <a:xfrm>
            <a:off x="4628584" y="3042684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1" name="Oval 10"/>
          <p:cNvSpPr/>
          <p:nvPr/>
        </p:nvSpPr>
        <p:spPr>
          <a:xfrm>
            <a:off x="4246980" y="277005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2" name="Oval 11"/>
          <p:cNvSpPr/>
          <p:nvPr/>
        </p:nvSpPr>
        <p:spPr>
          <a:xfrm>
            <a:off x="3873770" y="2535811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3" name="Oval 12"/>
          <p:cNvSpPr/>
          <p:nvPr/>
        </p:nvSpPr>
        <p:spPr>
          <a:xfrm>
            <a:off x="3496413" y="230086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4" name="Oval 13"/>
          <p:cNvSpPr/>
          <p:nvPr/>
        </p:nvSpPr>
        <p:spPr>
          <a:xfrm>
            <a:off x="3076006" y="207668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5" name="Oval 14"/>
          <p:cNvSpPr/>
          <p:nvPr/>
        </p:nvSpPr>
        <p:spPr>
          <a:xfrm>
            <a:off x="2641364" y="1873364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6" name="Oval 15"/>
          <p:cNvSpPr/>
          <p:nvPr/>
        </p:nvSpPr>
        <p:spPr>
          <a:xfrm>
            <a:off x="2197396" y="170451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7" name="Oval 16"/>
          <p:cNvSpPr/>
          <p:nvPr/>
        </p:nvSpPr>
        <p:spPr>
          <a:xfrm>
            <a:off x="1737812" y="1533425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18" name="Oval 17"/>
          <p:cNvSpPr/>
          <p:nvPr/>
        </p:nvSpPr>
        <p:spPr>
          <a:xfrm>
            <a:off x="1253717" y="120740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9" name="Oval 18"/>
          <p:cNvSpPr/>
          <p:nvPr/>
        </p:nvSpPr>
        <p:spPr>
          <a:xfrm>
            <a:off x="834476" y="81889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20" name="Oval 19"/>
          <p:cNvSpPr/>
          <p:nvPr/>
        </p:nvSpPr>
        <p:spPr>
          <a:xfrm>
            <a:off x="525024" y="38108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21" name="Oval 20"/>
          <p:cNvSpPr/>
          <p:nvPr/>
        </p:nvSpPr>
        <p:spPr>
          <a:xfrm>
            <a:off x="6008601" y="4893465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2" name="Oval 21"/>
          <p:cNvSpPr/>
          <p:nvPr/>
        </p:nvSpPr>
        <p:spPr>
          <a:xfrm>
            <a:off x="6215375" y="5326828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3" name="Oval 22"/>
          <p:cNvSpPr/>
          <p:nvPr/>
        </p:nvSpPr>
        <p:spPr>
          <a:xfrm>
            <a:off x="6581362" y="5858424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Oval 23"/>
          <p:cNvSpPr/>
          <p:nvPr/>
        </p:nvSpPr>
        <p:spPr>
          <a:xfrm>
            <a:off x="7263380" y="6308259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8002235" y="630080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1249884" y="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28" name="Oval 27"/>
          <p:cNvSpPr/>
          <p:nvPr/>
        </p:nvSpPr>
        <p:spPr>
          <a:xfrm>
            <a:off x="1411535" y="28985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29" name="Oval 28"/>
          <p:cNvSpPr/>
          <p:nvPr/>
        </p:nvSpPr>
        <p:spPr>
          <a:xfrm>
            <a:off x="1697673" y="47132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30" name="Oval 29"/>
          <p:cNvSpPr/>
          <p:nvPr/>
        </p:nvSpPr>
        <p:spPr>
          <a:xfrm>
            <a:off x="2017062" y="571638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31" name="Oval 30"/>
          <p:cNvSpPr/>
          <p:nvPr/>
        </p:nvSpPr>
        <p:spPr>
          <a:xfrm>
            <a:off x="2316169" y="689834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32" name="Oval 31"/>
          <p:cNvSpPr/>
          <p:nvPr/>
        </p:nvSpPr>
        <p:spPr>
          <a:xfrm>
            <a:off x="2775355" y="81253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33" name="Oval 32"/>
          <p:cNvSpPr/>
          <p:nvPr/>
        </p:nvSpPr>
        <p:spPr>
          <a:xfrm>
            <a:off x="3232555" y="987791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34" name="Oval 33"/>
          <p:cNvSpPr/>
          <p:nvPr/>
        </p:nvSpPr>
        <p:spPr>
          <a:xfrm>
            <a:off x="3689755" y="119399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35" name="Oval 34"/>
          <p:cNvSpPr/>
          <p:nvPr/>
        </p:nvSpPr>
        <p:spPr>
          <a:xfrm>
            <a:off x="4353565" y="145743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36" name="Oval 35"/>
          <p:cNvSpPr/>
          <p:nvPr/>
        </p:nvSpPr>
        <p:spPr>
          <a:xfrm>
            <a:off x="4905849" y="214091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37" name="Oval 36"/>
          <p:cNvSpPr/>
          <p:nvPr/>
        </p:nvSpPr>
        <p:spPr>
          <a:xfrm>
            <a:off x="4678894" y="1801331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38" name="Oval 37"/>
          <p:cNvSpPr/>
          <p:nvPr/>
        </p:nvSpPr>
        <p:spPr>
          <a:xfrm>
            <a:off x="5156917" y="2363201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32</a:t>
            </a:r>
          </a:p>
        </p:txBody>
      </p:sp>
      <p:sp>
        <p:nvSpPr>
          <p:cNvPr id="39" name="Oval 38"/>
          <p:cNvSpPr/>
          <p:nvPr/>
        </p:nvSpPr>
        <p:spPr>
          <a:xfrm>
            <a:off x="5463759" y="251671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33</a:t>
            </a:r>
          </a:p>
        </p:txBody>
      </p:sp>
      <p:sp>
        <p:nvSpPr>
          <p:cNvPr id="40" name="Oval 39"/>
          <p:cNvSpPr/>
          <p:nvPr/>
        </p:nvSpPr>
        <p:spPr>
          <a:xfrm>
            <a:off x="5712358" y="2723722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34</a:t>
            </a:r>
          </a:p>
        </p:txBody>
      </p:sp>
      <p:sp>
        <p:nvSpPr>
          <p:cNvPr id="41" name="Oval 40"/>
          <p:cNvSpPr/>
          <p:nvPr/>
        </p:nvSpPr>
        <p:spPr>
          <a:xfrm>
            <a:off x="5973386" y="293999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35</a:t>
            </a:r>
          </a:p>
        </p:txBody>
      </p:sp>
      <p:sp>
        <p:nvSpPr>
          <p:cNvPr id="42" name="Oval 41"/>
          <p:cNvSpPr/>
          <p:nvPr/>
        </p:nvSpPr>
        <p:spPr>
          <a:xfrm>
            <a:off x="6568157" y="361749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43" name="Oval 42"/>
          <p:cNvSpPr/>
          <p:nvPr/>
        </p:nvSpPr>
        <p:spPr>
          <a:xfrm>
            <a:off x="6876005" y="388080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37</a:t>
            </a:r>
          </a:p>
        </p:txBody>
      </p:sp>
      <p:sp>
        <p:nvSpPr>
          <p:cNvPr id="44" name="Oval 43"/>
          <p:cNvSpPr/>
          <p:nvPr/>
        </p:nvSpPr>
        <p:spPr>
          <a:xfrm>
            <a:off x="7166996" y="4176276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38</a:t>
            </a:r>
          </a:p>
        </p:txBody>
      </p:sp>
      <p:sp>
        <p:nvSpPr>
          <p:cNvPr id="45" name="Oval 44"/>
          <p:cNvSpPr/>
          <p:nvPr/>
        </p:nvSpPr>
        <p:spPr>
          <a:xfrm>
            <a:off x="7404599" y="4742158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39</a:t>
            </a:r>
          </a:p>
        </p:txBody>
      </p:sp>
      <p:sp>
        <p:nvSpPr>
          <p:cNvPr id="46" name="Oval 45"/>
          <p:cNvSpPr/>
          <p:nvPr/>
        </p:nvSpPr>
        <p:spPr>
          <a:xfrm>
            <a:off x="7633199" y="505807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47" name="Oval 46"/>
          <p:cNvSpPr/>
          <p:nvPr/>
        </p:nvSpPr>
        <p:spPr>
          <a:xfrm>
            <a:off x="8223315" y="562899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41</a:t>
            </a:r>
          </a:p>
        </p:txBody>
      </p:sp>
      <p:sp>
        <p:nvSpPr>
          <p:cNvPr id="48" name="Oval 47"/>
          <p:cNvSpPr/>
          <p:nvPr/>
        </p:nvSpPr>
        <p:spPr>
          <a:xfrm>
            <a:off x="7965186" y="525568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42</a:t>
            </a:r>
          </a:p>
        </p:txBody>
      </p:sp>
      <p:sp>
        <p:nvSpPr>
          <p:cNvPr id="49" name="Oval 48"/>
          <p:cNvSpPr/>
          <p:nvPr/>
        </p:nvSpPr>
        <p:spPr>
          <a:xfrm>
            <a:off x="7665378" y="5744970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43</a:t>
            </a:r>
          </a:p>
        </p:txBody>
      </p:sp>
      <p:sp>
        <p:nvSpPr>
          <p:cNvPr id="50" name="Oval 49"/>
          <p:cNvSpPr/>
          <p:nvPr/>
        </p:nvSpPr>
        <p:spPr>
          <a:xfrm>
            <a:off x="7090787" y="5472007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44</a:t>
            </a:r>
          </a:p>
        </p:txBody>
      </p:sp>
      <p:sp>
        <p:nvSpPr>
          <p:cNvPr id="51" name="Oval 50"/>
          <p:cNvSpPr/>
          <p:nvPr/>
        </p:nvSpPr>
        <p:spPr>
          <a:xfrm>
            <a:off x="6745716" y="5014719"/>
            <a:ext cx="457200" cy="457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45</a:t>
            </a:r>
          </a:p>
        </p:txBody>
      </p:sp>
      <p:sp>
        <p:nvSpPr>
          <p:cNvPr id="52" name="Oval 51"/>
          <p:cNvSpPr/>
          <p:nvPr/>
        </p:nvSpPr>
        <p:spPr>
          <a:xfrm>
            <a:off x="3378202" y="1571353"/>
            <a:ext cx="457200" cy="4572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140344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81BDA9385BFD45913C95991E64858D" ma:contentTypeVersion="10" ma:contentTypeDescription="Create a new document." ma:contentTypeScope="" ma:versionID="01558ad664a423ef1c49bf90b7f4ea80">
  <xsd:schema xmlns:xsd="http://www.w3.org/2001/XMLSchema" xmlns:xs="http://www.w3.org/2001/XMLSchema" xmlns:p="http://schemas.microsoft.com/office/2006/metadata/properties" xmlns:ns3="fff51ea6-45a3-41ef-94f7-71bf0c053f62" targetNamespace="http://schemas.microsoft.com/office/2006/metadata/properties" ma:root="true" ma:fieldsID="b06fa3762608c4527248731df4c88d61" ns3:_="">
    <xsd:import namespace="fff51ea6-45a3-41ef-94f7-71bf0c053f6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f51ea6-45a3-41ef-94f7-71bf0c053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E6FDFF-AAC8-4102-A65B-6217721FB7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f51ea6-45a3-41ef-94f7-71bf0c053f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E3A487-6653-4AA2-8233-D4592E1328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0EE3C2-2CD1-4DA0-A903-0A382F8C16DC}">
  <ds:schemaRefs>
    <ds:schemaRef ds:uri="fff51ea6-45a3-41ef-94f7-71bf0c053f62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46</Words>
  <Application>Microsoft Macintosh PowerPoint</Application>
  <PresentationFormat>Letter Paper (8.5x11 in)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Florida Gulf Coast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Parsons, Dr Michael</dc:creator>
  <cp:lastModifiedBy>Weigold, Nicole</cp:lastModifiedBy>
  <cp:revision>21</cp:revision>
  <cp:lastPrinted>2019-06-14T17:41:58Z</cp:lastPrinted>
  <dcterms:created xsi:type="dcterms:W3CDTF">2019-06-14T14:56:33Z</dcterms:created>
  <dcterms:modified xsi:type="dcterms:W3CDTF">2024-05-28T12:58:18Z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0x010100E581BDA9385BFD45913C95991E64858D</vt:lpwstr>
  </property>
</Properties>
</file>